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507" r:id="rId5"/>
    <p:sldId id="525" r:id="rId6"/>
    <p:sldId id="505" r:id="rId7"/>
    <p:sldId id="515" r:id="rId8"/>
    <p:sldId id="575" r:id="rId9"/>
    <p:sldId id="556" r:id="rId10"/>
    <p:sldId id="520" r:id="rId11"/>
    <p:sldId id="541" r:id="rId12"/>
    <p:sldId id="558" r:id="rId13"/>
    <p:sldId id="576" r:id="rId14"/>
    <p:sldId id="534" r:id="rId15"/>
    <p:sldId id="573" r:id="rId16"/>
    <p:sldId id="574" r:id="rId17"/>
    <p:sldId id="537"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ls, Rachel" initials="NR" lastIdx="4" clrIdx="0">
    <p:extLst>
      <p:ext uri="{19B8F6BF-5375-455C-9EA6-DF929625EA0E}">
        <p15:presenceInfo xmlns:p15="http://schemas.microsoft.com/office/powerpoint/2012/main" userId="S-1-5-21-2124638379-1657822586-1541874228-226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72B"/>
    <a:srgbClr val="FF9900"/>
    <a:srgbClr val="70A7D0"/>
    <a:srgbClr val="21304E"/>
    <a:srgbClr val="191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BAC55-3BDE-4051-E700-4D3331AD2F84}" v="2" dt="2024-12-05T13:41:49.864"/>
    <p1510:client id="{81F459CF-FFAE-BAE0-5604-9C7C643BC1F0}" v="170" dt="2024-12-05T10:49:23.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man, Sarah" userId="S::longmans@stswithuns.com::d379975b-4610-4936-9ec0-43d6c811a4a6" providerId="AD" clId="Web-{81F459CF-FFAE-BAE0-5604-9C7C643BC1F0}"/>
    <pc:docChg chg="modSld">
      <pc:chgData name="Longman, Sarah" userId="S::longmans@stswithuns.com::d379975b-4610-4936-9ec0-43d6c811a4a6" providerId="AD" clId="Web-{81F459CF-FFAE-BAE0-5604-9C7C643BC1F0}" dt="2024-12-05T10:49:23.635" v="144" actId="20577"/>
      <pc:docMkLst>
        <pc:docMk/>
      </pc:docMkLst>
      <pc:sldChg chg="modSp">
        <pc:chgData name="Longman, Sarah" userId="S::longmans@stswithuns.com::d379975b-4610-4936-9ec0-43d6c811a4a6" providerId="AD" clId="Web-{81F459CF-FFAE-BAE0-5604-9C7C643BC1F0}" dt="2024-12-05T10:49:23.635" v="144" actId="20577"/>
        <pc:sldMkLst>
          <pc:docMk/>
          <pc:sldMk cId="1159712863" sldId="507"/>
        </pc:sldMkLst>
        <pc:spChg chg="mod">
          <ac:chgData name="Longman, Sarah" userId="S::longmans@stswithuns.com::d379975b-4610-4936-9ec0-43d6c811a4a6" providerId="AD" clId="Web-{81F459CF-FFAE-BAE0-5604-9C7C643BC1F0}" dt="2024-12-05T10:49:23.635" v="144" actId="20577"/>
          <ac:spMkLst>
            <pc:docMk/>
            <pc:sldMk cId="1159712863" sldId="507"/>
            <ac:spMk id="13" creationId="{3D005A55-80D1-4496-B160-E1FEB1B8EC85}"/>
          </ac:spMkLst>
        </pc:spChg>
        <pc:spChg chg="mod">
          <ac:chgData name="Longman, Sarah" userId="S::longmans@stswithuns.com::d379975b-4610-4936-9ec0-43d6c811a4a6" providerId="AD" clId="Web-{81F459CF-FFAE-BAE0-5604-9C7C643BC1F0}" dt="2024-12-05T10:42:01.713" v="16" actId="20577"/>
          <ac:spMkLst>
            <pc:docMk/>
            <pc:sldMk cId="1159712863" sldId="507"/>
            <ac:spMk id="15" creationId="{A485ACA3-EABC-4B3F-96E0-B114A2EB052D}"/>
          </ac:spMkLst>
        </pc:spChg>
      </pc:sldChg>
      <pc:sldChg chg="modSp">
        <pc:chgData name="Longman, Sarah" userId="S::longmans@stswithuns.com::d379975b-4610-4936-9ec0-43d6c811a4a6" providerId="AD" clId="Web-{81F459CF-FFAE-BAE0-5604-9C7C643BC1F0}" dt="2024-12-05T10:45:07.414" v="35" actId="20577"/>
        <pc:sldMkLst>
          <pc:docMk/>
          <pc:sldMk cId="1285590413" sldId="520"/>
        </pc:sldMkLst>
        <pc:spChg chg="mod">
          <ac:chgData name="Longman, Sarah" userId="S::longmans@stswithuns.com::d379975b-4610-4936-9ec0-43d6c811a4a6" providerId="AD" clId="Web-{81F459CF-FFAE-BAE0-5604-9C7C643BC1F0}" dt="2024-12-05T10:45:07.414" v="35" actId="20577"/>
          <ac:spMkLst>
            <pc:docMk/>
            <pc:sldMk cId="1285590413" sldId="520"/>
            <ac:spMk id="6" creationId="{81197F3F-BCFE-4BE8-A108-F0CC0CB95014}"/>
          </ac:spMkLst>
        </pc:spChg>
      </pc:sldChg>
      <pc:sldChg chg="modSp">
        <pc:chgData name="Longman, Sarah" userId="S::longmans@stswithuns.com::d379975b-4610-4936-9ec0-43d6c811a4a6" providerId="AD" clId="Web-{81F459CF-FFAE-BAE0-5604-9C7C643BC1F0}" dt="2024-12-05T10:42:19.277" v="21" actId="20577"/>
        <pc:sldMkLst>
          <pc:docMk/>
          <pc:sldMk cId="2840039184" sldId="525"/>
        </pc:sldMkLst>
        <pc:spChg chg="mod">
          <ac:chgData name="Longman, Sarah" userId="S::longmans@stswithuns.com::d379975b-4610-4936-9ec0-43d6c811a4a6" providerId="AD" clId="Web-{81F459CF-FFAE-BAE0-5604-9C7C643BC1F0}" dt="2024-12-05T10:42:19.277" v="21" actId="20577"/>
          <ac:spMkLst>
            <pc:docMk/>
            <pc:sldMk cId="2840039184" sldId="525"/>
            <ac:spMk id="16" creationId="{B40C32B8-530F-4031-A8C7-BB9CC0DC65A4}"/>
          </ac:spMkLst>
        </pc:spChg>
      </pc:sldChg>
      <pc:sldChg chg="modSp">
        <pc:chgData name="Longman, Sarah" userId="S::longmans@stswithuns.com::d379975b-4610-4936-9ec0-43d6c811a4a6" providerId="AD" clId="Web-{81F459CF-FFAE-BAE0-5604-9C7C643BC1F0}" dt="2024-12-05T10:45:40.541" v="45" actId="20577"/>
        <pc:sldMkLst>
          <pc:docMk/>
          <pc:sldMk cId="3250698633" sldId="541"/>
        </pc:sldMkLst>
        <pc:spChg chg="mod">
          <ac:chgData name="Longman, Sarah" userId="S::longmans@stswithuns.com::d379975b-4610-4936-9ec0-43d6c811a4a6" providerId="AD" clId="Web-{81F459CF-FFAE-BAE0-5604-9C7C643BC1F0}" dt="2024-12-05T10:45:40.541" v="45" actId="20577"/>
          <ac:spMkLst>
            <pc:docMk/>
            <pc:sldMk cId="3250698633" sldId="541"/>
            <ac:spMk id="9" creationId="{43EE99FE-CE18-45FC-8361-3A08E6A2E1B5}"/>
          </ac:spMkLst>
        </pc:spChg>
      </pc:sldChg>
      <pc:sldChg chg="modSp">
        <pc:chgData name="Longman, Sarah" userId="S::longmans@stswithuns.com::d379975b-4610-4936-9ec0-43d6c811a4a6" providerId="AD" clId="Web-{81F459CF-FFAE-BAE0-5604-9C7C643BC1F0}" dt="2024-12-05T10:44:43.209" v="33" actId="20577"/>
        <pc:sldMkLst>
          <pc:docMk/>
          <pc:sldMk cId="1680940468" sldId="556"/>
        </pc:sldMkLst>
        <pc:spChg chg="mod">
          <ac:chgData name="Longman, Sarah" userId="S::longmans@stswithuns.com::d379975b-4610-4936-9ec0-43d6c811a4a6" providerId="AD" clId="Web-{81F459CF-FFAE-BAE0-5604-9C7C643BC1F0}" dt="2024-12-05T10:43:20.187" v="31" actId="20577"/>
          <ac:spMkLst>
            <pc:docMk/>
            <pc:sldMk cId="1680940468" sldId="556"/>
            <ac:spMk id="8" creationId="{CDC1BE55-006F-4D4E-96F6-2A2815FA8137}"/>
          </ac:spMkLst>
        </pc:spChg>
        <pc:spChg chg="mod">
          <ac:chgData name="Longman, Sarah" userId="S::longmans@stswithuns.com::d379975b-4610-4936-9ec0-43d6c811a4a6" providerId="AD" clId="Web-{81F459CF-FFAE-BAE0-5604-9C7C643BC1F0}" dt="2024-12-05T10:44:43.209" v="33" actId="20577"/>
          <ac:spMkLst>
            <pc:docMk/>
            <pc:sldMk cId="1680940468" sldId="556"/>
            <ac:spMk id="9" creationId="{6504AD36-D656-4760-96C0-60337D37B001}"/>
          </ac:spMkLst>
        </pc:spChg>
      </pc:sldChg>
      <pc:sldChg chg="modSp">
        <pc:chgData name="Longman, Sarah" userId="S::longmans@stswithuns.com::d379975b-4610-4936-9ec0-43d6c811a4a6" providerId="AD" clId="Web-{81F459CF-FFAE-BAE0-5604-9C7C643BC1F0}" dt="2024-12-05T10:45:56.339" v="48" actId="20577"/>
        <pc:sldMkLst>
          <pc:docMk/>
          <pc:sldMk cId="550877718" sldId="558"/>
        </pc:sldMkLst>
        <pc:spChg chg="mod">
          <ac:chgData name="Longman, Sarah" userId="S::longmans@stswithuns.com::d379975b-4610-4936-9ec0-43d6c811a4a6" providerId="AD" clId="Web-{81F459CF-FFAE-BAE0-5604-9C7C643BC1F0}" dt="2024-12-05T10:45:56.339" v="48" actId="20577"/>
          <ac:spMkLst>
            <pc:docMk/>
            <pc:sldMk cId="550877718" sldId="558"/>
            <ac:spMk id="12" creationId="{70B0D8A1-9E30-4CCB-BF68-C8536B6A7FBB}"/>
          </ac:spMkLst>
        </pc:spChg>
      </pc:sldChg>
      <pc:sldChg chg="modSp">
        <pc:chgData name="Longman, Sarah" userId="S::longmans@stswithuns.com::d379975b-4610-4936-9ec0-43d6c811a4a6" providerId="AD" clId="Web-{81F459CF-FFAE-BAE0-5604-9C7C643BC1F0}" dt="2024-12-05T10:47:50.285" v="139" actId="20577"/>
        <pc:sldMkLst>
          <pc:docMk/>
          <pc:sldMk cId="2919786665" sldId="576"/>
        </pc:sldMkLst>
        <pc:spChg chg="mod">
          <ac:chgData name="Longman, Sarah" userId="S::longmans@stswithuns.com::d379975b-4610-4936-9ec0-43d6c811a4a6" providerId="AD" clId="Web-{81F459CF-FFAE-BAE0-5604-9C7C643BC1F0}" dt="2024-12-05T10:47:50.285" v="139" actId="20577"/>
          <ac:spMkLst>
            <pc:docMk/>
            <pc:sldMk cId="2919786665" sldId="576"/>
            <ac:spMk id="3" creationId="{79555CED-6FBE-1E48-89EF-8940AC825880}"/>
          </ac:spMkLst>
        </pc:spChg>
        <pc:spChg chg="mod">
          <ac:chgData name="Longman, Sarah" userId="S::longmans@stswithuns.com::d379975b-4610-4936-9ec0-43d6c811a4a6" providerId="AD" clId="Web-{81F459CF-FFAE-BAE0-5604-9C7C643BC1F0}" dt="2024-12-05T10:47:13.188" v="120" actId="20577"/>
          <ac:spMkLst>
            <pc:docMk/>
            <pc:sldMk cId="2919786665" sldId="576"/>
            <ac:spMk id="9" creationId="{89885DB1-A793-409B-90E2-8175FD9B5D5F}"/>
          </ac:spMkLst>
        </pc:spChg>
      </pc:sldChg>
    </pc:docChg>
  </pc:docChgLst>
  <pc:docChgLst>
    <pc:chgData name="Longman, Sarah" userId="S::longmans@stswithuns.com::d379975b-4610-4936-9ec0-43d6c811a4a6" providerId="AD" clId="Web-{B641D30B-A8B6-A14A-41F5-5CDB85769E77}"/>
    <pc:docChg chg="modSld">
      <pc:chgData name="Longman, Sarah" userId="S::longmans@stswithuns.com::d379975b-4610-4936-9ec0-43d6c811a4a6" providerId="AD" clId="Web-{B641D30B-A8B6-A14A-41F5-5CDB85769E77}" dt="2024-11-11T13:38:55.150" v="1" actId="20577"/>
      <pc:docMkLst>
        <pc:docMk/>
      </pc:docMkLst>
      <pc:sldChg chg="modSp">
        <pc:chgData name="Longman, Sarah" userId="S::longmans@stswithuns.com::d379975b-4610-4936-9ec0-43d6c811a4a6" providerId="AD" clId="Web-{B641D30B-A8B6-A14A-41F5-5CDB85769E77}" dt="2024-11-11T13:38:55.150" v="1" actId="20577"/>
        <pc:sldMkLst>
          <pc:docMk/>
          <pc:sldMk cId="2919786665" sldId="576"/>
        </pc:sldMkLst>
        <pc:spChg chg="mod">
          <ac:chgData name="Longman, Sarah" userId="S::longmans@stswithuns.com::d379975b-4610-4936-9ec0-43d6c811a4a6" providerId="AD" clId="Web-{B641D30B-A8B6-A14A-41F5-5CDB85769E77}" dt="2024-11-11T13:38:55.150" v="1" actId="20577"/>
          <ac:spMkLst>
            <pc:docMk/>
            <pc:sldMk cId="2919786665" sldId="576"/>
            <ac:spMk id="3" creationId="{79555CED-6FBE-1E48-89EF-8940AC825880}"/>
          </ac:spMkLst>
        </pc:spChg>
      </pc:sldChg>
    </pc:docChg>
  </pc:docChgLst>
  <pc:docChgLst>
    <pc:chgData name="Chivers, Sorrel" userId="S::chiverss@stswithuns.com::fc76f124-836e-4121-aaf0-d783fa2b8309" providerId="AD" clId="Web-{72BBAC55-3BDE-4051-E700-4D3331AD2F84}"/>
    <pc:docChg chg="modSld">
      <pc:chgData name="Chivers, Sorrel" userId="S::chiverss@stswithuns.com::fc76f124-836e-4121-aaf0-d783fa2b8309" providerId="AD" clId="Web-{72BBAC55-3BDE-4051-E700-4D3331AD2F84}" dt="2024-12-05T13:41:49.864" v="0" actId="20577"/>
      <pc:docMkLst>
        <pc:docMk/>
      </pc:docMkLst>
      <pc:sldChg chg="modSp">
        <pc:chgData name="Chivers, Sorrel" userId="S::chiverss@stswithuns.com::fc76f124-836e-4121-aaf0-d783fa2b8309" providerId="AD" clId="Web-{72BBAC55-3BDE-4051-E700-4D3331AD2F84}" dt="2024-12-05T13:41:49.864" v="0" actId="20577"/>
        <pc:sldMkLst>
          <pc:docMk/>
          <pc:sldMk cId="2919786665" sldId="576"/>
        </pc:sldMkLst>
        <pc:spChg chg="mod">
          <ac:chgData name="Chivers, Sorrel" userId="S::chiverss@stswithuns.com::fc76f124-836e-4121-aaf0-d783fa2b8309" providerId="AD" clId="Web-{72BBAC55-3BDE-4051-E700-4D3331AD2F84}" dt="2024-12-05T13:41:49.864" v="0" actId="20577"/>
          <ac:spMkLst>
            <pc:docMk/>
            <pc:sldMk cId="2919786665" sldId="576"/>
            <ac:spMk id="3" creationId="{79555CED-6FBE-1E48-89EF-8940AC825880}"/>
          </ac:spMkLst>
        </pc:spChg>
      </pc:sldChg>
    </pc:docChg>
  </pc:docChgLst>
  <pc:docChgLst>
    <pc:chgData name="Chivers, Sorrel" userId="S::chiverss@stswithuns.com::fc76f124-836e-4121-aaf0-d783fa2b8309" providerId="AD" clId="Web-{55E396EE-5350-5D06-2613-F061C30CA29F}"/>
    <pc:docChg chg="modSld">
      <pc:chgData name="Chivers, Sorrel" userId="S::chiverss@stswithuns.com::fc76f124-836e-4121-aaf0-d783fa2b8309" providerId="AD" clId="Web-{55E396EE-5350-5D06-2613-F061C30CA29F}" dt="2024-11-08T14:36:49.642" v="0" actId="20577"/>
      <pc:docMkLst>
        <pc:docMk/>
      </pc:docMkLst>
      <pc:sldChg chg="modSp">
        <pc:chgData name="Chivers, Sorrel" userId="S::chiverss@stswithuns.com::fc76f124-836e-4121-aaf0-d783fa2b8309" providerId="AD" clId="Web-{55E396EE-5350-5D06-2613-F061C30CA29F}" dt="2024-11-08T14:36:49.642" v="0" actId="20577"/>
        <pc:sldMkLst>
          <pc:docMk/>
          <pc:sldMk cId="1159712863" sldId="507"/>
        </pc:sldMkLst>
        <pc:spChg chg="mod">
          <ac:chgData name="Chivers, Sorrel" userId="S::chiverss@stswithuns.com::fc76f124-836e-4121-aaf0-d783fa2b8309" providerId="AD" clId="Web-{55E396EE-5350-5D06-2613-F061C30CA29F}" dt="2024-11-08T14:36:49.642" v="0" actId="20577"/>
          <ac:spMkLst>
            <pc:docMk/>
            <pc:sldMk cId="1159712863" sldId="507"/>
            <ac:spMk id="13" creationId="{3D005A55-80D1-4496-B160-E1FEB1B8EC85}"/>
          </ac:spMkLst>
        </pc:spChg>
      </pc:sldChg>
    </pc:docChg>
  </pc:docChgLst>
  <pc:docChgLst>
    <pc:chgData name="Longman, Sarah" userId="S::longmans@stswithuns.com::d379975b-4610-4936-9ec0-43d6c811a4a6" providerId="AD" clId="Web-{8CC02525-3971-143A-B7CA-A7F3BBAED576}"/>
    <pc:docChg chg="modSld">
      <pc:chgData name="Longman, Sarah" userId="S::longmans@stswithuns.com::d379975b-4610-4936-9ec0-43d6c811a4a6" providerId="AD" clId="Web-{8CC02525-3971-143A-B7CA-A7F3BBAED576}" dt="2024-11-12T10:20:36.911" v="12" actId="20577"/>
      <pc:docMkLst>
        <pc:docMk/>
      </pc:docMkLst>
      <pc:sldChg chg="modSp">
        <pc:chgData name="Longman, Sarah" userId="S::longmans@stswithuns.com::d379975b-4610-4936-9ec0-43d6c811a4a6" providerId="AD" clId="Web-{8CC02525-3971-143A-B7CA-A7F3BBAED576}" dt="2024-11-12T10:19:52.925" v="3" actId="1076"/>
        <pc:sldMkLst>
          <pc:docMk/>
          <pc:sldMk cId="1159712863" sldId="507"/>
        </pc:sldMkLst>
        <pc:spChg chg="mod">
          <ac:chgData name="Longman, Sarah" userId="S::longmans@stswithuns.com::d379975b-4610-4936-9ec0-43d6c811a4a6" providerId="AD" clId="Web-{8CC02525-3971-143A-B7CA-A7F3BBAED576}" dt="2024-11-12T10:19:52.925" v="3" actId="1076"/>
          <ac:spMkLst>
            <pc:docMk/>
            <pc:sldMk cId="1159712863" sldId="507"/>
            <ac:spMk id="15" creationId="{A485ACA3-EABC-4B3F-96E0-B114A2EB052D}"/>
          </ac:spMkLst>
        </pc:spChg>
      </pc:sldChg>
      <pc:sldChg chg="modSp">
        <pc:chgData name="Longman, Sarah" userId="S::longmans@stswithuns.com::d379975b-4610-4936-9ec0-43d6c811a4a6" providerId="AD" clId="Web-{8CC02525-3971-143A-B7CA-A7F3BBAED576}" dt="2024-11-12T10:20:36.911" v="12" actId="20577"/>
        <pc:sldMkLst>
          <pc:docMk/>
          <pc:sldMk cId="2919786665" sldId="576"/>
        </pc:sldMkLst>
        <pc:spChg chg="mod">
          <ac:chgData name="Longman, Sarah" userId="S::longmans@stswithuns.com::d379975b-4610-4936-9ec0-43d6c811a4a6" providerId="AD" clId="Web-{8CC02525-3971-143A-B7CA-A7F3BBAED576}" dt="2024-11-12T10:20:36.911" v="12" actId="20577"/>
          <ac:spMkLst>
            <pc:docMk/>
            <pc:sldMk cId="2919786665" sldId="576"/>
            <ac:spMk id="9" creationId="{89885DB1-A793-409B-90E2-8175FD9B5D5F}"/>
          </ac:spMkLst>
        </pc:spChg>
      </pc:sldChg>
    </pc:docChg>
  </pc:docChgLst>
  <pc:docChgLst>
    <pc:chgData name="Longman, Sarah" userId="S::longmans@stswithuns.com::d379975b-4610-4936-9ec0-43d6c811a4a6" providerId="AD" clId="Web-{81D4E6D5-6EAD-F7A5-3483-5AEE94CE5A4E}"/>
    <pc:docChg chg="addSld delSld modSld">
      <pc:chgData name="Longman, Sarah" userId="S::longmans@stswithuns.com::d379975b-4610-4936-9ec0-43d6c811a4a6" providerId="AD" clId="Web-{81D4E6D5-6EAD-F7A5-3483-5AEE94CE5A4E}" dt="2024-11-08T17:04:05.493" v="1075" actId="20577"/>
      <pc:docMkLst>
        <pc:docMk/>
      </pc:docMkLst>
      <pc:sldChg chg="modSp">
        <pc:chgData name="Longman, Sarah" userId="S::longmans@stswithuns.com::d379975b-4610-4936-9ec0-43d6c811a4a6" providerId="AD" clId="Web-{81D4E6D5-6EAD-F7A5-3483-5AEE94CE5A4E}" dt="2024-11-08T16:16:18.188" v="285" actId="20577"/>
        <pc:sldMkLst>
          <pc:docMk/>
          <pc:sldMk cId="2459499185" sldId="505"/>
        </pc:sldMkLst>
        <pc:spChg chg="mod">
          <ac:chgData name="Longman, Sarah" userId="S::longmans@stswithuns.com::d379975b-4610-4936-9ec0-43d6c811a4a6" providerId="AD" clId="Web-{81D4E6D5-6EAD-F7A5-3483-5AEE94CE5A4E}" dt="2024-11-08T16:16:18.188" v="285" actId="20577"/>
          <ac:spMkLst>
            <pc:docMk/>
            <pc:sldMk cId="2459499185" sldId="505"/>
            <ac:spMk id="10" creationId="{85BE8BA9-B0A4-435E-B65E-C8F92D19152E}"/>
          </ac:spMkLst>
        </pc:spChg>
      </pc:sldChg>
      <pc:sldChg chg="modSp">
        <pc:chgData name="Longman, Sarah" userId="S::longmans@stswithuns.com::d379975b-4610-4936-9ec0-43d6c811a4a6" providerId="AD" clId="Web-{81D4E6D5-6EAD-F7A5-3483-5AEE94CE5A4E}" dt="2024-11-08T15:58:51.855" v="2" actId="20577"/>
        <pc:sldMkLst>
          <pc:docMk/>
          <pc:sldMk cId="1159712863" sldId="507"/>
        </pc:sldMkLst>
        <pc:spChg chg="mod">
          <ac:chgData name="Longman, Sarah" userId="S::longmans@stswithuns.com::d379975b-4610-4936-9ec0-43d6c811a4a6" providerId="AD" clId="Web-{81D4E6D5-6EAD-F7A5-3483-5AEE94CE5A4E}" dt="2024-11-08T15:58:51.855" v="2" actId="20577"/>
          <ac:spMkLst>
            <pc:docMk/>
            <pc:sldMk cId="1159712863" sldId="507"/>
            <ac:spMk id="15" creationId="{A485ACA3-EABC-4B3F-96E0-B114A2EB052D}"/>
          </ac:spMkLst>
        </pc:spChg>
      </pc:sldChg>
      <pc:sldChg chg="modSp">
        <pc:chgData name="Longman, Sarah" userId="S::longmans@stswithuns.com::d379975b-4610-4936-9ec0-43d6c811a4a6" providerId="AD" clId="Web-{81D4E6D5-6EAD-F7A5-3483-5AEE94CE5A4E}" dt="2024-11-08T16:16:11.281" v="284" actId="20577"/>
        <pc:sldMkLst>
          <pc:docMk/>
          <pc:sldMk cId="3432710205" sldId="515"/>
        </pc:sldMkLst>
        <pc:spChg chg="mod">
          <ac:chgData name="Longman, Sarah" userId="S::longmans@stswithuns.com::d379975b-4610-4936-9ec0-43d6c811a4a6" providerId="AD" clId="Web-{81D4E6D5-6EAD-F7A5-3483-5AEE94CE5A4E}" dt="2024-11-08T16:02:15.659" v="77" actId="14100"/>
          <ac:spMkLst>
            <pc:docMk/>
            <pc:sldMk cId="3432710205" sldId="515"/>
            <ac:spMk id="3" creationId="{00000000-0000-0000-0000-000000000000}"/>
          </ac:spMkLst>
        </pc:spChg>
        <pc:spChg chg="mod">
          <ac:chgData name="Longman, Sarah" userId="S::longmans@stswithuns.com::d379975b-4610-4936-9ec0-43d6c811a4a6" providerId="AD" clId="Web-{81D4E6D5-6EAD-F7A5-3483-5AEE94CE5A4E}" dt="2024-11-08T16:16:11.281" v="284" actId="20577"/>
          <ac:spMkLst>
            <pc:docMk/>
            <pc:sldMk cId="3432710205" sldId="515"/>
            <ac:spMk id="6" creationId="{C64ED55D-4FDC-40ED-AB89-548B18A942B8}"/>
          </ac:spMkLst>
        </pc:spChg>
        <pc:picChg chg="mod">
          <ac:chgData name="Longman, Sarah" userId="S::longmans@stswithuns.com::d379975b-4610-4936-9ec0-43d6c811a4a6" providerId="AD" clId="Web-{81D4E6D5-6EAD-F7A5-3483-5AEE94CE5A4E}" dt="2024-11-08T16:02:09.268" v="76" actId="1076"/>
          <ac:picMkLst>
            <pc:docMk/>
            <pc:sldMk cId="3432710205" sldId="515"/>
            <ac:picMk id="1026" creationId="{34739394-2939-4DD3-A967-4DAEFBEB9168}"/>
          </ac:picMkLst>
        </pc:picChg>
      </pc:sldChg>
      <pc:sldChg chg="del">
        <pc:chgData name="Longman, Sarah" userId="S::longmans@stswithuns.com::d379975b-4610-4936-9ec0-43d6c811a4a6" providerId="AD" clId="Web-{81D4E6D5-6EAD-F7A5-3483-5AEE94CE5A4E}" dt="2024-11-08T16:03:09.895" v="84"/>
        <pc:sldMkLst>
          <pc:docMk/>
          <pc:sldMk cId="165752432" sldId="519"/>
        </pc:sldMkLst>
      </pc:sldChg>
      <pc:sldChg chg="addSp delSp modSp">
        <pc:chgData name="Longman, Sarah" userId="S::longmans@stswithuns.com::d379975b-4610-4936-9ec0-43d6c811a4a6" providerId="AD" clId="Web-{81D4E6D5-6EAD-F7A5-3483-5AEE94CE5A4E}" dt="2024-11-08T17:04:05.493" v="1075" actId="20577"/>
        <pc:sldMkLst>
          <pc:docMk/>
          <pc:sldMk cId="1285590413" sldId="520"/>
        </pc:sldMkLst>
        <pc:spChg chg="del">
          <ac:chgData name="Longman, Sarah" userId="S::longmans@stswithuns.com::d379975b-4610-4936-9ec0-43d6c811a4a6" providerId="AD" clId="Web-{81D4E6D5-6EAD-F7A5-3483-5AEE94CE5A4E}" dt="2024-11-08T16:08:02.905" v="131"/>
          <ac:spMkLst>
            <pc:docMk/>
            <pc:sldMk cId="1285590413" sldId="520"/>
            <ac:spMk id="3" creationId="{00000000-0000-0000-0000-000000000000}"/>
          </ac:spMkLst>
        </pc:spChg>
        <pc:spChg chg="add del mod">
          <ac:chgData name="Longman, Sarah" userId="S::longmans@stswithuns.com::d379975b-4610-4936-9ec0-43d6c811a4a6" providerId="AD" clId="Web-{81D4E6D5-6EAD-F7A5-3483-5AEE94CE5A4E}" dt="2024-11-08T16:08:07.546" v="132"/>
          <ac:spMkLst>
            <pc:docMk/>
            <pc:sldMk cId="1285590413" sldId="520"/>
            <ac:spMk id="4" creationId="{3E014B08-02A9-E43A-FCB7-5B188B65E0B6}"/>
          </ac:spMkLst>
        </pc:spChg>
        <pc:spChg chg="mod">
          <ac:chgData name="Longman, Sarah" userId="S::longmans@stswithuns.com::d379975b-4610-4936-9ec0-43d6c811a4a6" providerId="AD" clId="Web-{81D4E6D5-6EAD-F7A5-3483-5AEE94CE5A4E}" dt="2024-11-08T17:04:05.493" v="1075" actId="20577"/>
          <ac:spMkLst>
            <pc:docMk/>
            <pc:sldMk cId="1285590413" sldId="520"/>
            <ac:spMk id="6" creationId="{81197F3F-BCFE-4BE8-A108-F0CC0CB95014}"/>
          </ac:spMkLst>
        </pc:spChg>
        <pc:spChg chg="mod">
          <ac:chgData name="Longman, Sarah" userId="S::longmans@stswithuns.com::d379975b-4610-4936-9ec0-43d6c811a4a6" providerId="AD" clId="Web-{81D4E6D5-6EAD-F7A5-3483-5AEE94CE5A4E}" dt="2024-11-08T16:08:51.501" v="141" actId="20577"/>
          <ac:spMkLst>
            <pc:docMk/>
            <pc:sldMk cId="1285590413" sldId="520"/>
            <ac:spMk id="8" creationId="{FB5C5553-CDB4-4585-99EF-BC68F656FC95}"/>
          </ac:spMkLst>
        </pc:spChg>
      </pc:sldChg>
      <pc:sldChg chg="modSp del">
        <pc:chgData name="Longman, Sarah" userId="S::longmans@stswithuns.com::d379975b-4610-4936-9ec0-43d6c811a4a6" providerId="AD" clId="Web-{81D4E6D5-6EAD-F7A5-3483-5AEE94CE5A4E}" dt="2024-11-08T16:53:29.909" v="1044"/>
        <pc:sldMkLst>
          <pc:docMk/>
          <pc:sldMk cId="1176508425" sldId="524"/>
        </pc:sldMkLst>
        <pc:spChg chg="mod">
          <ac:chgData name="Longman, Sarah" userId="S::longmans@stswithuns.com::d379975b-4610-4936-9ec0-43d6c811a4a6" providerId="AD" clId="Web-{81D4E6D5-6EAD-F7A5-3483-5AEE94CE5A4E}" dt="2024-11-08T16:28:59.339" v="699" actId="14100"/>
          <ac:spMkLst>
            <pc:docMk/>
            <pc:sldMk cId="1176508425" sldId="524"/>
            <ac:spMk id="7" creationId="{87F18708-9AEB-412F-B136-AAA504A7436D}"/>
          </ac:spMkLst>
        </pc:spChg>
        <pc:spChg chg="mod">
          <ac:chgData name="Longman, Sarah" userId="S::longmans@stswithuns.com::d379975b-4610-4936-9ec0-43d6c811a4a6" providerId="AD" clId="Web-{81D4E6D5-6EAD-F7A5-3483-5AEE94CE5A4E}" dt="2024-11-08T16:47:36.116" v="877" actId="20577"/>
          <ac:spMkLst>
            <pc:docMk/>
            <pc:sldMk cId="1176508425" sldId="524"/>
            <ac:spMk id="9" creationId="{89885DB1-A793-409B-90E2-8175FD9B5D5F}"/>
          </ac:spMkLst>
        </pc:spChg>
      </pc:sldChg>
      <pc:sldChg chg="modSp">
        <pc:chgData name="Longman, Sarah" userId="S::longmans@stswithuns.com::d379975b-4610-4936-9ec0-43d6c811a4a6" providerId="AD" clId="Web-{81D4E6D5-6EAD-F7A5-3483-5AEE94CE5A4E}" dt="2024-11-08T16:16:24.657" v="286" actId="20577"/>
        <pc:sldMkLst>
          <pc:docMk/>
          <pc:sldMk cId="2840039184" sldId="525"/>
        </pc:sldMkLst>
        <pc:spChg chg="mod">
          <ac:chgData name="Longman, Sarah" userId="S::longmans@stswithuns.com::d379975b-4610-4936-9ec0-43d6c811a4a6" providerId="AD" clId="Web-{81D4E6D5-6EAD-F7A5-3483-5AEE94CE5A4E}" dt="2024-11-08T16:16:24.657" v="286" actId="20577"/>
          <ac:spMkLst>
            <pc:docMk/>
            <pc:sldMk cId="2840039184" sldId="525"/>
            <ac:spMk id="12" creationId="{07EE0BB3-536F-4E4B-910D-613F73B0C179}"/>
          </ac:spMkLst>
        </pc:spChg>
        <pc:spChg chg="mod">
          <ac:chgData name="Longman, Sarah" userId="S::longmans@stswithuns.com::d379975b-4610-4936-9ec0-43d6c811a4a6" providerId="AD" clId="Web-{81D4E6D5-6EAD-F7A5-3483-5AEE94CE5A4E}" dt="2024-11-08T16:01:57.080" v="75" actId="20577"/>
          <ac:spMkLst>
            <pc:docMk/>
            <pc:sldMk cId="2840039184" sldId="525"/>
            <ac:spMk id="16" creationId="{B40C32B8-530F-4031-A8C7-BB9CC0DC65A4}"/>
          </ac:spMkLst>
        </pc:spChg>
      </pc:sldChg>
      <pc:sldChg chg="modSp">
        <pc:chgData name="Longman, Sarah" userId="S::longmans@stswithuns.com::d379975b-4610-4936-9ec0-43d6c811a4a6" providerId="AD" clId="Web-{81D4E6D5-6EAD-F7A5-3483-5AEE94CE5A4E}" dt="2024-11-08T16:55:02.756" v="1061" actId="20577"/>
        <pc:sldMkLst>
          <pc:docMk/>
          <pc:sldMk cId="2531836650" sldId="534"/>
        </pc:sldMkLst>
        <pc:spChg chg="mod">
          <ac:chgData name="Longman, Sarah" userId="S::longmans@stswithuns.com::d379975b-4610-4936-9ec0-43d6c811a4a6" providerId="AD" clId="Web-{81D4E6D5-6EAD-F7A5-3483-5AEE94CE5A4E}" dt="2024-11-08T16:55:02.756" v="1061" actId="20577"/>
          <ac:spMkLst>
            <pc:docMk/>
            <pc:sldMk cId="2531836650" sldId="534"/>
            <ac:spMk id="9" creationId="{53C7D1DC-C86D-4490-9162-DEA9B10009A7}"/>
          </ac:spMkLst>
        </pc:spChg>
      </pc:sldChg>
      <pc:sldChg chg="modSp">
        <pc:chgData name="Longman, Sarah" userId="S::longmans@stswithuns.com::d379975b-4610-4936-9ec0-43d6c811a4a6" providerId="AD" clId="Web-{81D4E6D5-6EAD-F7A5-3483-5AEE94CE5A4E}" dt="2024-11-08T16:55:24.710" v="1064" actId="20577"/>
        <pc:sldMkLst>
          <pc:docMk/>
          <pc:sldMk cId="2712543318" sldId="537"/>
        </pc:sldMkLst>
        <pc:spChg chg="mod">
          <ac:chgData name="Longman, Sarah" userId="S::longmans@stswithuns.com::d379975b-4610-4936-9ec0-43d6c811a4a6" providerId="AD" clId="Web-{81D4E6D5-6EAD-F7A5-3483-5AEE94CE5A4E}" dt="2024-11-08T16:55:24.710" v="1064" actId="20577"/>
          <ac:spMkLst>
            <pc:docMk/>
            <pc:sldMk cId="2712543318" sldId="537"/>
            <ac:spMk id="2" creationId="{00000000-0000-0000-0000-000000000000}"/>
          </ac:spMkLst>
        </pc:spChg>
      </pc:sldChg>
      <pc:sldChg chg="modSp">
        <pc:chgData name="Longman, Sarah" userId="S::longmans@stswithuns.com::d379975b-4610-4936-9ec0-43d6c811a4a6" providerId="AD" clId="Web-{81D4E6D5-6EAD-F7A5-3483-5AEE94CE5A4E}" dt="2024-11-08T17:03:46.836" v="1069" actId="20577"/>
        <pc:sldMkLst>
          <pc:docMk/>
          <pc:sldMk cId="3250698633" sldId="541"/>
        </pc:sldMkLst>
        <pc:spChg chg="mod">
          <ac:chgData name="Longman, Sarah" userId="S::longmans@stswithuns.com::d379975b-4610-4936-9ec0-43d6c811a4a6" providerId="AD" clId="Web-{81D4E6D5-6EAD-F7A5-3483-5AEE94CE5A4E}" dt="2024-11-08T17:03:46.836" v="1069" actId="20577"/>
          <ac:spMkLst>
            <pc:docMk/>
            <pc:sldMk cId="3250698633" sldId="541"/>
            <ac:spMk id="9" creationId="{43EE99FE-CE18-45FC-8361-3A08E6A2E1B5}"/>
          </ac:spMkLst>
        </pc:spChg>
        <pc:graphicFrameChg chg="mod modGraphic">
          <ac:chgData name="Longman, Sarah" userId="S::longmans@stswithuns.com::d379975b-4610-4936-9ec0-43d6c811a4a6" providerId="AD" clId="Web-{81D4E6D5-6EAD-F7A5-3483-5AEE94CE5A4E}" dt="2024-11-08T16:24:08.345" v="463"/>
          <ac:graphicFrameMkLst>
            <pc:docMk/>
            <pc:sldMk cId="3250698633" sldId="541"/>
            <ac:graphicFrameMk id="11" creationId="{F5478056-DF4E-4CA0-B75E-1616FF7BC9DB}"/>
          </ac:graphicFrameMkLst>
        </pc:graphicFrameChg>
      </pc:sldChg>
      <pc:sldChg chg="modSp">
        <pc:chgData name="Longman, Sarah" userId="S::longmans@stswithuns.com::d379975b-4610-4936-9ec0-43d6c811a4a6" providerId="AD" clId="Web-{81D4E6D5-6EAD-F7A5-3483-5AEE94CE5A4E}" dt="2024-11-08T16:18:10.098" v="340" actId="20577"/>
        <pc:sldMkLst>
          <pc:docMk/>
          <pc:sldMk cId="1680940468" sldId="556"/>
        </pc:sldMkLst>
        <pc:spChg chg="mod">
          <ac:chgData name="Longman, Sarah" userId="S::longmans@stswithuns.com::d379975b-4610-4936-9ec0-43d6c811a4a6" providerId="AD" clId="Web-{81D4E6D5-6EAD-F7A5-3483-5AEE94CE5A4E}" dt="2024-11-08T16:18:10.098" v="340" actId="20577"/>
          <ac:spMkLst>
            <pc:docMk/>
            <pc:sldMk cId="1680940468" sldId="556"/>
            <ac:spMk id="8" creationId="{CDC1BE55-006F-4D4E-96F6-2A2815FA8137}"/>
          </ac:spMkLst>
        </pc:spChg>
        <pc:spChg chg="mod">
          <ac:chgData name="Longman, Sarah" userId="S::longmans@stswithuns.com::d379975b-4610-4936-9ec0-43d6c811a4a6" providerId="AD" clId="Web-{81D4E6D5-6EAD-F7A5-3483-5AEE94CE5A4E}" dt="2024-11-08T16:15:16.842" v="247" actId="20577"/>
          <ac:spMkLst>
            <pc:docMk/>
            <pc:sldMk cId="1680940468" sldId="556"/>
            <ac:spMk id="9" creationId="{6504AD36-D656-4760-96C0-60337D37B001}"/>
          </ac:spMkLst>
        </pc:spChg>
      </pc:sldChg>
      <pc:sldChg chg="modSp">
        <pc:chgData name="Longman, Sarah" userId="S::longmans@stswithuns.com::d379975b-4610-4936-9ec0-43d6c811a4a6" providerId="AD" clId="Web-{81D4E6D5-6EAD-F7A5-3483-5AEE94CE5A4E}" dt="2024-11-08T17:03:53.665" v="1072" actId="20577"/>
        <pc:sldMkLst>
          <pc:docMk/>
          <pc:sldMk cId="550877718" sldId="558"/>
        </pc:sldMkLst>
        <pc:spChg chg="mod">
          <ac:chgData name="Longman, Sarah" userId="S::longmans@stswithuns.com::d379975b-4610-4936-9ec0-43d6c811a4a6" providerId="AD" clId="Web-{81D4E6D5-6EAD-F7A5-3483-5AEE94CE5A4E}" dt="2024-11-08T17:03:53.665" v="1072" actId="20577"/>
          <ac:spMkLst>
            <pc:docMk/>
            <pc:sldMk cId="550877718" sldId="558"/>
            <ac:spMk id="12" creationId="{70B0D8A1-9E30-4CCB-BF68-C8536B6A7FBB}"/>
          </ac:spMkLst>
        </pc:spChg>
        <pc:graphicFrameChg chg="mod modGraphic">
          <ac:chgData name="Longman, Sarah" userId="S::longmans@stswithuns.com::d379975b-4610-4936-9ec0-43d6c811a4a6" providerId="AD" clId="Web-{81D4E6D5-6EAD-F7A5-3483-5AEE94CE5A4E}" dt="2024-11-08T16:28:24.478" v="684" actId="1076"/>
          <ac:graphicFrameMkLst>
            <pc:docMk/>
            <pc:sldMk cId="550877718" sldId="558"/>
            <ac:graphicFrameMk id="5" creationId="{8F1503E8-1F99-4C50-B978-B1372F67D968}"/>
          </ac:graphicFrameMkLst>
        </pc:graphicFrameChg>
      </pc:sldChg>
      <pc:sldChg chg="modSp">
        <pc:chgData name="Longman, Sarah" userId="S::longmans@stswithuns.com::d379975b-4610-4936-9ec0-43d6c811a4a6" providerId="AD" clId="Web-{81D4E6D5-6EAD-F7A5-3483-5AEE94CE5A4E}" dt="2024-11-08T16:55:10.647" v="1062" actId="20577"/>
        <pc:sldMkLst>
          <pc:docMk/>
          <pc:sldMk cId="1424989446" sldId="573"/>
        </pc:sldMkLst>
        <pc:spChg chg="mod">
          <ac:chgData name="Longman, Sarah" userId="S::longmans@stswithuns.com::d379975b-4610-4936-9ec0-43d6c811a4a6" providerId="AD" clId="Web-{81D4E6D5-6EAD-F7A5-3483-5AEE94CE5A4E}" dt="2024-11-08T16:55:10.647" v="1062" actId="20577"/>
          <ac:spMkLst>
            <pc:docMk/>
            <pc:sldMk cId="1424989446" sldId="573"/>
            <ac:spMk id="10" creationId="{8F9D4391-79FE-4782-B630-308964DE7361}"/>
          </ac:spMkLst>
        </pc:spChg>
      </pc:sldChg>
      <pc:sldChg chg="modSp">
        <pc:chgData name="Longman, Sarah" userId="S::longmans@stswithuns.com::d379975b-4610-4936-9ec0-43d6c811a4a6" providerId="AD" clId="Web-{81D4E6D5-6EAD-F7A5-3483-5AEE94CE5A4E}" dt="2024-11-08T16:55:18.257" v="1063" actId="20577"/>
        <pc:sldMkLst>
          <pc:docMk/>
          <pc:sldMk cId="3853207739" sldId="574"/>
        </pc:sldMkLst>
        <pc:spChg chg="mod">
          <ac:chgData name="Longman, Sarah" userId="S::longmans@stswithuns.com::d379975b-4610-4936-9ec0-43d6c811a4a6" providerId="AD" clId="Web-{81D4E6D5-6EAD-F7A5-3483-5AEE94CE5A4E}" dt="2024-11-08T16:55:18.257" v="1063" actId="20577"/>
          <ac:spMkLst>
            <pc:docMk/>
            <pc:sldMk cId="3853207739" sldId="574"/>
            <ac:spMk id="2" creationId="{00000000-0000-0000-0000-000000000000}"/>
          </ac:spMkLst>
        </pc:spChg>
      </pc:sldChg>
      <pc:sldChg chg="modSp">
        <pc:chgData name="Longman, Sarah" userId="S::longmans@stswithuns.com::d379975b-4610-4936-9ec0-43d6c811a4a6" providerId="AD" clId="Web-{81D4E6D5-6EAD-F7A5-3483-5AEE94CE5A4E}" dt="2024-11-08T16:16:02.109" v="277" actId="20577"/>
        <pc:sldMkLst>
          <pc:docMk/>
          <pc:sldMk cId="1627851777" sldId="575"/>
        </pc:sldMkLst>
        <pc:spChg chg="mod">
          <ac:chgData name="Longman, Sarah" userId="S::longmans@stswithuns.com::d379975b-4610-4936-9ec0-43d6c811a4a6" providerId="AD" clId="Web-{81D4E6D5-6EAD-F7A5-3483-5AEE94CE5A4E}" dt="2024-11-08T16:16:02.109" v="277" actId="20577"/>
          <ac:spMkLst>
            <pc:docMk/>
            <pc:sldMk cId="1627851777" sldId="575"/>
            <ac:spMk id="10" creationId="{9B37717D-8C6C-4265-B204-FD89A6F8102D}"/>
          </ac:spMkLst>
        </pc:spChg>
      </pc:sldChg>
      <pc:sldChg chg="addSp delSp modSp add replId">
        <pc:chgData name="Longman, Sarah" userId="S::longmans@stswithuns.com::d379975b-4610-4936-9ec0-43d6c811a4a6" providerId="AD" clId="Web-{81D4E6D5-6EAD-F7A5-3483-5AEE94CE5A4E}" dt="2024-11-08T17:03:08.835" v="1067" actId="20577"/>
        <pc:sldMkLst>
          <pc:docMk/>
          <pc:sldMk cId="2919786665" sldId="576"/>
        </pc:sldMkLst>
        <pc:spChg chg="add del">
          <ac:chgData name="Longman, Sarah" userId="S::longmans@stswithuns.com::d379975b-4610-4936-9ec0-43d6c811a4a6" providerId="AD" clId="Web-{81D4E6D5-6EAD-F7A5-3483-5AEE94CE5A4E}" dt="2024-11-08T16:48:51.571" v="881"/>
          <ac:spMkLst>
            <pc:docMk/>
            <pc:sldMk cId="2919786665" sldId="576"/>
            <ac:spMk id="2" creationId="{379557E0-3A99-B821-96C1-894602F72303}"/>
          </ac:spMkLst>
        </pc:spChg>
        <pc:spChg chg="add mod">
          <ac:chgData name="Longman, Sarah" userId="S::longmans@stswithuns.com::d379975b-4610-4936-9ec0-43d6c811a4a6" providerId="AD" clId="Web-{81D4E6D5-6EAD-F7A5-3483-5AEE94CE5A4E}" dt="2024-11-08T17:03:08.835" v="1067" actId="20577"/>
          <ac:spMkLst>
            <pc:docMk/>
            <pc:sldMk cId="2919786665" sldId="576"/>
            <ac:spMk id="3" creationId="{79555CED-6FBE-1E48-89EF-8940AC825880}"/>
          </ac:spMkLst>
        </pc:spChg>
        <pc:spChg chg="mod">
          <ac:chgData name="Longman, Sarah" userId="S::longmans@stswithuns.com::d379975b-4610-4936-9ec0-43d6c811a4a6" providerId="AD" clId="Web-{81D4E6D5-6EAD-F7A5-3483-5AEE94CE5A4E}" dt="2024-11-08T16:54:04.863" v="1060" actId="14100"/>
          <ac:spMkLst>
            <pc:docMk/>
            <pc:sldMk cId="2919786665" sldId="576"/>
            <ac:spMk id="9" creationId="{89885DB1-A793-409B-90E2-8175FD9B5D5F}"/>
          </ac:spMkLst>
        </pc:spChg>
        <pc:spChg chg="del">
          <ac:chgData name="Longman, Sarah" userId="S::longmans@stswithuns.com::d379975b-4610-4936-9ec0-43d6c811a4a6" providerId="AD" clId="Web-{81D4E6D5-6EAD-F7A5-3483-5AEE94CE5A4E}" dt="2024-11-08T16:48:41.337" v="879"/>
          <ac:spMkLst>
            <pc:docMk/>
            <pc:sldMk cId="2919786665" sldId="576"/>
            <ac:spMk id="10" creationId="{CC917E22-9C48-4489-BF79-6C0A6BADB8F9}"/>
          </ac:spMkLst>
        </pc:spChg>
      </pc:sldChg>
    </pc:docChg>
  </pc:docChgLst>
  <pc:docChgLst>
    <pc:chgData clId="Web-{8CC02525-3971-143A-B7CA-A7F3BBAED576}"/>
    <pc:docChg chg="modSld">
      <pc:chgData name="" userId="" providerId="" clId="Web-{8CC02525-3971-143A-B7CA-A7F3BBAED576}" dt="2024-11-12T10:19:37.800" v="6" actId="20577"/>
      <pc:docMkLst>
        <pc:docMk/>
      </pc:docMkLst>
      <pc:sldChg chg="modSp">
        <pc:chgData name="" userId="" providerId="" clId="Web-{8CC02525-3971-143A-B7CA-A7F3BBAED576}" dt="2024-11-12T10:19:37.800" v="6" actId="20577"/>
        <pc:sldMkLst>
          <pc:docMk/>
          <pc:sldMk cId="1159712863" sldId="507"/>
        </pc:sldMkLst>
        <pc:spChg chg="mod">
          <ac:chgData name="" userId="" providerId="" clId="Web-{8CC02525-3971-143A-B7CA-A7F3BBAED576}" dt="2024-11-12T10:19:37.800" v="6" actId="20577"/>
          <ac:spMkLst>
            <pc:docMk/>
            <pc:sldMk cId="1159712863" sldId="507"/>
            <ac:spMk id="15" creationId="{A485ACA3-EABC-4B3F-96E0-B114A2EB05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6" y="2"/>
            <a:ext cx="2945659" cy="498055"/>
          </a:xfrm>
          <a:prstGeom prst="rect">
            <a:avLst/>
          </a:prstGeom>
        </p:spPr>
        <p:txBody>
          <a:bodyPr vert="horz" lIns="91440" tIns="45720" rIns="91440" bIns="45720" rtlCol="0"/>
          <a:lstStyle>
            <a:lvl1pPr algn="r">
              <a:defRPr sz="1200"/>
            </a:lvl1pPr>
          </a:lstStyle>
          <a:p>
            <a:fld id="{017ECADB-2EC2-4BAF-B61A-1A726141AD4E}" type="datetimeFigureOut">
              <a:rPr lang="en-GB" smtClean="0"/>
              <a:t>05/12/2024</a:t>
            </a:fld>
            <a:endParaRPr lang="en-GB"/>
          </a:p>
        </p:txBody>
      </p:sp>
      <p:sp>
        <p:nvSpPr>
          <p:cNvPr id="4" name="Footer Placeholder 3"/>
          <p:cNvSpPr>
            <a:spLocks noGrp="1"/>
          </p:cNvSpPr>
          <p:nvPr>
            <p:ph type="ftr" sz="quarter" idx="2"/>
          </p:nvPr>
        </p:nvSpPr>
        <p:spPr>
          <a:xfrm>
            <a:off x="3"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6" y="9428584"/>
            <a:ext cx="2945659" cy="498054"/>
          </a:xfrm>
          <a:prstGeom prst="rect">
            <a:avLst/>
          </a:prstGeom>
        </p:spPr>
        <p:txBody>
          <a:bodyPr vert="horz" lIns="91440" tIns="45720" rIns="91440" bIns="45720" rtlCol="0" anchor="b"/>
          <a:lstStyle>
            <a:lvl1pPr algn="r">
              <a:defRPr sz="1200"/>
            </a:lvl1pPr>
          </a:lstStyle>
          <a:p>
            <a:fld id="{A0EF3E36-05AC-4B46-82B7-44DBFD8B5F20}" type="slidenum">
              <a:rPr lang="en-GB" smtClean="0"/>
              <a:t>‹#›</a:t>
            </a:fld>
            <a:endParaRPr lang="en-GB"/>
          </a:p>
        </p:txBody>
      </p:sp>
    </p:spTree>
    <p:extLst>
      <p:ext uri="{BB962C8B-B14F-4D97-AF65-F5344CB8AC3E}">
        <p14:creationId xmlns:p14="http://schemas.microsoft.com/office/powerpoint/2010/main" val="3234091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8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2"/>
            <a:ext cx="2946400" cy="498395"/>
          </a:xfrm>
          <a:prstGeom prst="rect">
            <a:avLst/>
          </a:prstGeom>
        </p:spPr>
        <p:txBody>
          <a:bodyPr vert="horz" lIns="91440" tIns="45720" rIns="91440" bIns="45720" rtlCol="0"/>
          <a:lstStyle>
            <a:lvl1pPr algn="r">
              <a:defRPr sz="1200"/>
            </a:lvl1pPr>
          </a:lstStyle>
          <a:p>
            <a:fld id="{8414AA43-1AAB-4729-B072-D4134A4FB42B}" type="datetimeFigureOut">
              <a:rPr lang="en-GB" smtClean="0"/>
              <a:t>05/12/2024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7613"/>
            <a:ext cx="5438775" cy="39078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44"/>
            <a:ext cx="2946400" cy="49839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244"/>
            <a:ext cx="2946400" cy="498395"/>
          </a:xfrm>
          <a:prstGeom prst="rect">
            <a:avLst/>
          </a:prstGeom>
        </p:spPr>
        <p:txBody>
          <a:bodyPr vert="horz" lIns="91440" tIns="45720" rIns="91440" bIns="45720" rtlCol="0" anchor="b"/>
          <a:lstStyle>
            <a:lvl1pPr algn="r">
              <a:defRPr sz="1200"/>
            </a:lvl1pPr>
          </a:lstStyle>
          <a:p>
            <a:fld id="{F8FF55A8-7917-4A59-B6B3-188BCE9777F3}" type="slidenum">
              <a:rPr lang="en-GB" smtClean="0"/>
              <a:t>‹#›</a:t>
            </a:fld>
            <a:endParaRPr lang="en-GB"/>
          </a:p>
        </p:txBody>
      </p:sp>
    </p:spTree>
    <p:extLst>
      <p:ext uri="{BB962C8B-B14F-4D97-AF65-F5344CB8AC3E}">
        <p14:creationId xmlns:p14="http://schemas.microsoft.com/office/powerpoint/2010/main" val="259219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F55A8-7917-4A59-B6B3-188BCE9777F3}" type="slidenum">
              <a:rPr lang="en-GB" smtClean="0"/>
              <a:t>2</a:t>
            </a:fld>
            <a:endParaRPr lang="en-GB"/>
          </a:p>
        </p:txBody>
      </p:sp>
    </p:spTree>
    <p:extLst>
      <p:ext uri="{BB962C8B-B14F-4D97-AF65-F5344CB8AC3E}">
        <p14:creationId xmlns:p14="http://schemas.microsoft.com/office/powerpoint/2010/main" val="392885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F55A8-7917-4A59-B6B3-188BCE9777F3}" type="slidenum">
              <a:rPr lang="en-GB" smtClean="0"/>
              <a:t>6</a:t>
            </a:fld>
            <a:endParaRPr lang="en-GB"/>
          </a:p>
        </p:txBody>
      </p:sp>
    </p:spTree>
    <p:extLst>
      <p:ext uri="{BB962C8B-B14F-4D97-AF65-F5344CB8AC3E}">
        <p14:creationId xmlns:p14="http://schemas.microsoft.com/office/powerpoint/2010/main" val="127311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F55A8-7917-4A59-B6B3-188BCE9777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953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05/12/2024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294082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05/12/2024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279612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05/12/2024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292914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05/12/2024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182704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3D877B-17AD-4A35-BE56-A7CDA60C1C86}" type="datetimeFigureOut">
              <a:rPr lang="en-GB" smtClean="0"/>
              <a:t>05/12/2024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06046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3D877B-17AD-4A35-BE56-A7CDA60C1C86}" type="datetimeFigureOut">
              <a:rPr lang="en-GB" smtClean="0"/>
              <a:t>05/12/2024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26283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3D877B-17AD-4A35-BE56-A7CDA60C1C86}" type="datetimeFigureOut">
              <a:rPr lang="en-GB" smtClean="0"/>
              <a:t>05/12/2024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13198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3D877B-17AD-4A35-BE56-A7CDA60C1C86}" type="datetimeFigureOut">
              <a:rPr lang="en-GB" smtClean="0"/>
              <a:t>05/12/2024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55049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D877B-17AD-4A35-BE56-A7CDA60C1C86}" type="datetimeFigureOut">
              <a:rPr lang="en-GB" smtClean="0"/>
              <a:t>05/12/2024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19941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3D877B-17AD-4A35-BE56-A7CDA60C1C86}" type="datetimeFigureOut">
              <a:rPr lang="en-GB" smtClean="0"/>
              <a:t>05/12/2024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11881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3D877B-17AD-4A35-BE56-A7CDA60C1C86}" type="datetimeFigureOut">
              <a:rPr lang="en-GB" smtClean="0"/>
              <a:t>05/12/2024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89529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D877B-17AD-4A35-BE56-A7CDA60C1C86}" type="datetimeFigureOut">
              <a:rPr lang="en-GB" smtClean="0"/>
              <a:t>05/12/2024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20041-A4EC-4700-B121-2CAEFAFF38DE}" type="slidenum">
              <a:rPr lang="en-GB" smtClean="0"/>
              <a:t>‹#›</a:t>
            </a:fld>
            <a:endParaRPr lang="en-GB"/>
          </a:p>
        </p:txBody>
      </p:sp>
    </p:spTree>
    <p:extLst>
      <p:ext uri="{BB962C8B-B14F-4D97-AF65-F5344CB8AC3E}">
        <p14:creationId xmlns:p14="http://schemas.microsoft.com/office/powerpoint/2010/main" val="403502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cognitoforms.com/StSwithunsSchool1/PrepSchoolTeacherOfPEmaternityCover"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recruitment@stswithuns.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recruitment@stswithuns.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BA46F1-43EB-4945-B8E9-A987E09030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6682" y="1204296"/>
            <a:ext cx="2263238" cy="1595233"/>
          </a:xfrm>
          <a:prstGeom prst="rect">
            <a:avLst/>
          </a:prstGeom>
        </p:spPr>
      </p:pic>
      <p:sp>
        <p:nvSpPr>
          <p:cNvPr id="13" name="Title 1">
            <a:extLst>
              <a:ext uri="{FF2B5EF4-FFF2-40B4-BE49-F238E27FC236}">
                <a16:creationId xmlns:a16="http://schemas.microsoft.com/office/drawing/2014/main" id="{3D005A55-80D1-4496-B160-E1FEB1B8EC85}"/>
              </a:ext>
            </a:extLst>
          </p:cNvPr>
          <p:cNvSpPr>
            <a:spLocks noGrp="1"/>
          </p:cNvSpPr>
          <p:nvPr>
            <p:ph type="title"/>
          </p:nvPr>
        </p:nvSpPr>
        <p:spPr>
          <a:xfrm>
            <a:off x="246502" y="3331160"/>
            <a:ext cx="4563596" cy="1164333"/>
          </a:xfrm>
        </p:spPr>
        <p:txBody>
          <a:bodyPr>
            <a:noAutofit/>
          </a:bodyPr>
          <a:lstStyle/>
          <a:p>
            <a:pPr algn="ctr"/>
            <a:r>
              <a:rPr lang="en-GB" sz="3600" b="1" dirty="0">
                <a:solidFill>
                  <a:srgbClr val="D7572B"/>
                </a:solidFill>
                <a:cs typeface="Calibri Light"/>
              </a:rPr>
              <a:t>Prep PE Teacher </a:t>
            </a:r>
            <a:br>
              <a:rPr lang="en-GB" sz="3600" b="1" dirty="0">
                <a:cs typeface="Calibri Light"/>
              </a:rPr>
            </a:br>
            <a:r>
              <a:rPr lang="en-GB" sz="3600" b="1">
                <a:solidFill>
                  <a:srgbClr val="D7572B"/>
                </a:solidFill>
                <a:cs typeface="Calibri Light"/>
              </a:rPr>
              <a:t>(temporary contract)</a:t>
            </a:r>
          </a:p>
        </p:txBody>
      </p:sp>
      <p:sp>
        <p:nvSpPr>
          <p:cNvPr id="15" name="Subtitle 2">
            <a:extLst>
              <a:ext uri="{FF2B5EF4-FFF2-40B4-BE49-F238E27FC236}">
                <a16:creationId xmlns:a16="http://schemas.microsoft.com/office/drawing/2014/main" id="{A485ACA3-EABC-4B3F-96E0-B114A2EB052D}"/>
              </a:ext>
            </a:extLst>
          </p:cNvPr>
          <p:cNvSpPr>
            <a:spLocks noGrp="1"/>
          </p:cNvSpPr>
          <p:nvPr>
            <p:ph idx="1"/>
          </p:nvPr>
        </p:nvSpPr>
        <p:spPr>
          <a:xfrm>
            <a:off x="387268" y="4615793"/>
            <a:ext cx="4280467" cy="1028730"/>
          </a:xfrm>
        </p:spPr>
        <p:txBody>
          <a:bodyPr vert="horz" lIns="91440" tIns="45720" rIns="91440" bIns="45720" rtlCol="0" anchor="t">
            <a:normAutofit/>
          </a:bodyPr>
          <a:lstStyle/>
          <a:p>
            <a:pPr marL="0" indent="0" algn="ctr">
              <a:buNone/>
            </a:pPr>
            <a:r>
              <a:rPr lang="en-GB" sz="2400" dirty="0">
                <a:solidFill>
                  <a:schemeClr val="bg1"/>
                </a:solidFill>
              </a:rPr>
              <a:t>Required as soon as possible</a:t>
            </a:r>
          </a:p>
          <a:p>
            <a:pPr marL="0" indent="0" algn="ctr">
              <a:buNone/>
            </a:pPr>
            <a:r>
              <a:rPr lang="en-GB" sz="2400" dirty="0">
                <a:solidFill>
                  <a:schemeClr val="bg1"/>
                </a:solidFill>
              </a:rPr>
              <a:t>Full time</a:t>
            </a:r>
            <a:endParaRPr lang="en-GB" sz="2400" dirty="0">
              <a:solidFill>
                <a:schemeClr val="bg1"/>
              </a:solidFill>
              <a:ea typeface="Calibri"/>
              <a:cs typeface="Calibri"/>
            </a:endParaRPr>
          </a:p>
        </p:txBody>
      </p:sp>
      <p:sp>
        <p:nvSpPr>
          <p:cNvPr id="17" name="TextBox 16">
            <a:extLst>
              <a:ext uri="{FF2B5EF4-FFF2-40B4-BE49-F238E27FC236}">
                <a16:creationId xmlns:a16="http://schemas.microsoft.com/office/drawing/2014/main" id="{847AC006-97C4-4C53-A553-FB69B1B98FBB}"/>
              </a:ext>
            </a:extLst>
          </p:cNvPr>
          <p:cNvSpPr txBox="1"/>
          <p:nvPr/>
        </p:nvSpPr>
        <p:spPr>
          <a:xfrm>
            <a:off x="5257800" y="3788040"/>
            <a:ext cx="6934200" cy="369332"/>
          </a:xfrm>
          <a:prstGeom prst="rect">
            <a:avLst/>
          </a:prstGeom>
          <a:solidFill>
            <a:srgbClr val="D7572B"/>
          </a:solid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pic>
        <p:nvPicPr>
          <p:cNvPr id="16" name="Picture 2">
            <a:extLst>
              <a:ext uri="{FF2B5EF4-FFF2-40B4-BE49-F238E27FC236}">
                <a16:creationId xmlns:a16="http://schemas.microsoft.com/office/drawing/2014/main" id="{CCA17942-4594-4BB0-AED0-54F91249E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
            <a:ext cx="6934200" cy="40038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f48b495f-ae0e-42d0-92f2-dfd676bfad0b@GBRP123">
            <a:extLst>
              <a:ext uri="{FF2B5EF4-FFF2-40B4-BE49-F238E27FC236}">
                <a16:creationId xmlns:a16="http://schemas.microsoft.com/office/drawing/2014/main" id="{80B0FC86-FB07-4FC1-89FF-B4AB68D7C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074059"/>
            <a:ext cx="6934200" cy="278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71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4E98AA-D62D-45B7-9FBE-6A8537642E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Title 1">
            <a:extLst>
              <a:ext uri="{FF2B5EF4-FFF2-40B4-BE49-F238E27FC236}">
                <a16:creationId xmlns:a16="http://schemas.microsoft.com/office/drawing/2014/main" id="{87F18708-9AEB-412F-B136-AAA504A7436D}"/>
              </a:ext>
            </a:extLst>
          </p:cNvPr>
          <p:cNvSpPr txBox="1">
            <a:spLocks/>
          </p:cNvSpPr>
          <p:nvPr/>
        </p:nvSpPr>
        <p:spPr>
          <a:xfrm>
            <a:off x="274599" y="415636"/>
            <a:ext cx="9578734" cy="1298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Role information &amp; application process </a:t>
            </a:r>
          </a:p>
        </p:txBody>
      </p:sp>
      <p:sp>
        <p:nvSpPr>
          <p:cNvPr id="9" name="Subtitle 2">
            <a:extLst>
              <a:ext uri="{FF2B5EF4-FFF2-40B4-BE49-F238E27FC236}">
                <a16:creationId xmlns:a16="http://schemas.microsoft.com/office/drawing/2014/main" id="{89885DB1-A793-409B-90E2-8175FD9B5D5F}"/>
              </a:ext>
            </a:extLst>
          </p:cNvPr>
          <p:cNvSpPr>
            <a:spLocks noGrp="1"/>
          </p:cNvSpPr>
          <p:nvPr>
            <p:ph idx="1"/>
          </p:nvPr>
        </p:nvSpPr>
        <p:spPr>
          <a:xfrm>
            <a:off x="485756" y="2065149"/>
            <a:ext cx="5703696" cy="4156877"/>
          </a:xfrm>
        </p:spPr>
        <p:txBody>
          <a:bodyPr vert="horz" lIns="91440" tIns="45720" rIns="91440" bIns="45720" numCol="1" rtlCol="0" anchor="t">
            <a:noAutofit/>
          </a:bodyPr>
          <a:lstStyle/>
          <a:p>
            <a:pPr marL="0" indent="0">
              <a:lnSpc>
                <a:spcPct val="100000"/>
              </a:lnSpc>
              <a:spcBef>
                <a:spcPts val="0"/>
              </a:spcBef>
              <a:buNone/>
            </a:pPr>
            <a:r>
              <a:rPr lang="en-GB" sz="1800" b="1" dirty="0">
                <a:solidFill>
                  <a:srgbClr val="D7572B"/>
                </a:solidFill>
                <a:ea typeface="Calibri"/>
                <a:cs typeface="Calibri"/>
              </a:rPr>
              <a:t>ROLE INFORMATION</a:t>
            </a:r>
            <a:endParaRPr lang="en-GB" sz="1800" b="1" dirty="0">
              <a:solidFill>
                <a:srgbClr val="D7572B"/>
              </a:solidFill>
            </a:endParaRPr>
          </a:p>
          <a:p>
            <a:pPr marL="0" indent="0">
              <a:lnSpc>
                <a:spcPct val="100000"/>
              </a:lnSpc>
              <a:spcBef>
                <a:spcPts val="0"/>
              </a:spcBef>
              <a:buNone/>
            </a:pPr>
            <a:endParaRPr lang="en-GB" sz="1800" dirty="0">
              <a:solidFill>
                <a:schemeClr val="bg1"/>
              </a:solidFill>
            </a:endParaRPr>
          </a:p>
          <a:p>
            <a:pPr marL="0" indent="0">
              <a:lnSpc>
                <a:spcPct val="100000"/>
              </a:lnSpc>
              <a:spcBef>
                <a:spcPts val="0"/>
              </a:spcBef>
              <a:buNone/>
            </a:pPr>
            <a:r>
              <a:rPr lang="en-GB" sz="1800" dirty="0">
                <a:solidFill>
                  <a:schemeClr val="bg1"/>
                </a:solidFill>
              </a:rPr>
              <a:t>This is a temporary role to cover for a period of maternity leave. We are keen for someone to join us at any point during the spring term. The role is required full-time, but a 0.8 timetable spread across five days may be possible.</a:t>
            </a:r>
            <a:endParaRPr lang="en-GB" sz="1800" dirty="0">
              <a:solidFill>
                <a:schemeClr val="bg1"/>
              </a:solidFill>
              <a:ea typeface="Calibri"/>
              <a:cs typeface="Calibri"/>
            </a:endParaRPr>
          </a:p>
          <a:p>
            <a:pPr marL="0" indent="0">
              <a:lnSpc>
                <a:spcPct val="100000"/>
              </a:lnSpc>
              <a:spcBef>
                <a:spcPts val="0"/>
              </a:spcBef>
              <a:buNone/>
            </a:pPr>
            <a:endParaRPr lang="en-GB" sz="1800" dirty="0">
              <a:solidFill>
                <a:schemeClr val="bg1"/>
              </a:solidFill>
            </a:endParaRPr>
          </a:p>
          <a:p>
            <a:pPr marL="0" indent="0">
              <a:lnSpc>
                <a:spcPct val="100000"/>
              </a:lnSpc>
              <a:spcBef>
                <a:spcPts val="0"/>
              </a:spcBef>
              <a:buNone/>
            </a:pPr>
            <a:r>
              <a:rPr lang="en-GB" sz="1800" dirty="0">
                <a:solidFill>
                  <a:schemeClr val="bg1"/>
                </a:solidFill>
              </a:rPr>
              <a:t>The school offers a range of benefits including:</a:t>
            </a:r>
            <a:endParaRPr lang="en-GB" sz="1800" dirty="0">
              <a:solidFill>
                <a:schemeClr val="bg1"/>
              </a:solidFill>
              <a:ea typeface="Calibri"/>
              <a:cs typeface="Calibri"/>
            </a:endParaRPr>
          </a:p>
          <a:p>
            <a:pPr eaLnBrk="0" hangingPunct="0">
              <a:spcBef>
                <a:spcPts val="0"/>
              </a:spcBef>
            </a:pPr>
            <a:r>
              <a:rPr lang="en-GB" sz="1800" dirty="0">
                <a:solidFill>
                  <a:schemeClr val="bg1"/>
                </a:solidFill>
              </a:rPr>
              <a:t>Choice of TPS of a generous DC pension scheme</a:t>
            </a:r>
            <a:endParaRPr lang="en-GB" sz="1800" dirty="0">
              <a:solidFill>
                <a:schemeClr val="bg1"/>
              </a:solidFill>
              <a:ea typeface="Calibri"/>
              <a:cs typeface="Calibri"/>
            </a:endParaRPr>
          </a:p>
          <a:p>
            <a:pPr lvl="0" eaLnBrk="0" hangingPunct="0">
              <a:spcBef>
                <a:spcPts val="0"/>
              </a:spcBef>
            </a:pPr>
            <a:r>
              <a:rPr lang="en-GB" sz="1800" dirty="0">
                <a:solidFill>
                  <a:schemeClr val="bg1"/>
                </a:solidFill>
              </a:rPr>
              <a:t>Free membership of the school swimming pool</a:t>
            </a:r>
          </a:p>
          <a:p>
            <a:pPr>
              <a:spcBef>
                <a:spcPts val="0"/>
              </a:spcBef>
            </a:pPr>
            <a:r>
              <a:rPr lang="en-GB" sz="1800" dirty="0">
                <a:solidFill>
                  <a:schemeClr val="bg1"/>
                </a:solidFill>
                <a:ea typeface="Calibri"/>
                <a:cs typeface="Calibri"/>
              </a:rPr>
              <a:t>Private medical insurance</a:t>
            </a:r>
            <a:endParaRPr lang="en-GB" sz="1800" dirty="0">
              <a:solidFill>
                <a:schemeClr val="bg1"/>
              </a:solidFill>
            </a:endParaRPr>
          </a:p>
          <a:p>
            <a:pPr lvl="0" eaLnBrk="0" hangingPunct="0">
              <a:spcBef>
                <a:spcPts val="0"/>
              </a:spcBef>
            </a:pPr>
            <a:r>
              <a:rPr lang="en-GB" sz="1800" dirty="0">
                <a:solidFill>
                  <a:schemeClr val="bg1"/>
                </a:solidFill>
              </a:rPr>
              <a:t>Discount on school fees</a:t>
            </a:r>
          </a:p>
          <a:p>
            <a:pPr eaLnBrk="0" hangingPunct="0">
              <a:spcBef>
                <a:spcPts val="0"/>
              </a:spcBef>
            </a:pPr>
            <a:r>
              <a:rPr lang="en-GB" sz="1800" dirty="0">
                <a:solidFill>
                  <a:schemeClr val="bg1"/>
                </a:solidFill>
                <a:ea typeface="Calibri"/>
                <a:cs typeface="Calibri"/>
              </a:rPr>
              <a:t>Access to free or heavily subsidised wellbeing activities</a:t>
            </a:r>
          </a:p>
          <a:p>
            <a:pPr eaLnBrk="0" hangingPunct="0">
              <a:spcBef>
                <a:spcPts val="0"/>
              </a:spcBef>
            </a:pPr>
            <a:r>
              <a:rPr lang="en-GB" sz="1800" dirty="0">
                <a:solidFill>
                  <a:schemeClr val="bg1"/>
                </a:solidFill>
              </a:rPr>
              <a:t>Refreshments and meals whilst working</a:t>
            </a:r>
            <a:endParaRPr lang="en-GB" sz="1800" dirty="0">
              <a:solidFill>
                <a:schemeClr val="bg1"/>
              </a:solidFill>
              <a:ea typeface="Calibri"/>
              <a:cs typeface="Calibri"/>
            </a:endParaRPr>
          </a:p>
        </p:txBody>
      </p:sp>
      <p:sp>
        <p:nvSpPr>
          <p:cNvPr id="3" name="TextBox 2">
            <a:extLst>
              <a:ext uri="{FF2B5EF4-FFF2-40B4-BE49-F238E27FC236}">
                <a16:creationId xmlns:a16="http://schemas.microsoft.com/office/drawing/2014/main" id="{79555CED-6FBE-1E48-89EF-8940AC825880}"/>
              </a:ext>
            </a:extLst>
          </p:cNvPr>
          <p:cNvSpPr txBox="1"/>
          <p:nvPr/>
        </p:nvSpPr>
        <p:spPr>
          <a:xfrm>
            <a:off x="6460036" y="2066062"/>
            <a:ext cx="5300868"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D7572B"/>
                </a:solidFill>
              </a:rPr>
              <a:t>APPLICATION INFORMATION</a:t>
            </a:r>
            <a:endParaRPr lang="en-US" b="1" dirty="0">
              <a:solidFill>
                <a:srgbClr val="D7572B"/>
              </a:solidFill>
              <a:ea typeface="Calibri"/>
              <a:cs typeface="Calibri"/>
            </a:endParaRPr>
          </a:p>
          <a:p>
            <a:pPr algn="l" rtl="0"/>
            <a:r>
              <a:rPr lang="en-GB" dirty="0">
                <a:solidFill>
                  <a:schemeClr val="bg1"/>
                </a:solidFill>
              </a:rPr>
              <a:t>​</a:t>
            </a:r>
            <a:endParaRPr lang="en-GB" dirty="0">
              <a:solidFill>
                <a:schemeClr val="bg1"/>
              </a:solidFill>
              <a:ea typeface="Calibri"/>
              <a:cs typeface="Calibri"/>
            </a:endParaRPr>
          </a:p>
          <a:p>
            <a:r>
              <a:rPr lang="en-GB" dirty="0">
                <a:solidFill>
                  <a:schemeClr val="bg1"/>
                </a:solidFill>
              </a:rPr>
              <a:t>The closing date for applications is </a:t>
            </a:r>
            <a:r>
              <a:rPr lang="en-US" dirty="0">
                <a:solidFill>
                  <a:schemeClr val="bg1"/>
                </a:solidFill>
              </a:rPr>
              <a:t>​Thursday 2 January 2025, 9am. </a:t>
            </a:r>
            <a:endParaRPr lang="en-US" dirty="0">
              <a:solidFill>
                <a:schemeClr val="bg1"/>
              </a:solidFill>
              <a:ea typeface="Calibri"/>
              <a:cs typeface="Calibri"/>
            </a:endParaRPr>
          </a:p>
          <a:p>
            <a:r>
              <a:rPr lang="en-GB" sz="1600" i="1" dirty="0">
                <a:solidFill>
                  <a:schemeClr val="bg1"/>
                </a:solidFill>
              </a:rPr>
              <a:t>Early applications are encouraged - we will be reviewing applications as they are received and reserve the right to appoint before the closing date.</a:t>
            </a:r>
            <a:r>
              <a:rPr lang="en-US" sz="1600" i="1" dirty="0">
                <a:solidFill>
                  <a:schemeClr val="bg1"/>
                </a:solidFill>
              </a:rPr>
              <a:t>​</a:t>
            </a:r>
            <a:endParaRPr lang="en-US" sz="1600" i="1" dirty="0">
              <a:solidFill>
                <a:schemeClr val="bg1"/>
              </a:solidFill>
              <a:ea typeface="Calibri"/>
              <a:cs typeface="Calibri"/>
            </a:endParaRPr>
          </a:p>
          <a:p>
            <a:pPr algn="l" rtl="0"/>
            <a:r>
              <a:rPr lang="en-GB" dirty="0">
                <a:solidFill>
                  <a:schemeClr val="bg1"/>
                </a:solidFill>
              </a:rPr>
              <a:t>​</a:t>
            </a:r>
            <a:endParaRPr lang="en-GB" dirty="0">
              <a:solidFill>
                <a:schemeClr val="bg1"/>
              </a:solidFill>
              <a:ea typeface="Calibri"/>
              <a:cs typeface="Calibri"/>
            </a:endParaRPr>
          </a:p>
          <a:p>
            <a:r>
              <a:rPr lang="en-GB">
                <a:solidFill>
                  <a:schemeClr val="bg1"/>
                </a:solidFill>
              </a:rPr>
              <a:t>Please complete our online application form which can be found </a:t>
            </a:r>
            <a:r>
              <a:rPr lang="en-GB" b="1">
                <a:solidFill>
                  <a:schemeClr val="bg1"/>
                </a:solidFill>
                <a:hlinkClick r:id="rId3">
                  <a:extLst>
                    <a:ext uri="{A12FA001-AC4F-418D-AE19-62706E023703}">
                      <ahyp:hlinkClr xmlns:ahyp="http://schemas.microsoft.com/office/drawing/2018/hyperlinkcolor" val="tx"/>
                    </a:ext>
                  </a:extLst>
                </a:hlinkClick>
              </a:rPr>
              <a:t>here</a:t>
            </a:r>
            <a:r>
              <a:rPr lang="en-GB" b="1">
                <a:solidFill>
                  <a:schemeClr val="bg1"/>
                </a:solidFill>
              </a:rPr>
              <a:t>.</a:t>
            </a:r>
            <a:endParaRPr lang="en-GB" b="1">
              <a:solidFill>
                <a:schemeClr val="bg1"/>
              </a:solidFill>
              <a:ea typeface="Calibri"/>
              <a:cs typeface="Calibri"/>
            </a:endParaRPr>
          </a:p>
          <a:p>
            <a:pPr algn="l" rtl="0"/>
            <a:r>
              <a:rPr lang="en-GB" dirty="0">
                <a:solidFill>
                  <a:schemeClr val="bg1"/>
                </a:solidFill>
              </a:rPr>
              <a:t>​</a:t>
            </a:r>
            <a:endParaRPr lang="en-GB" dirty="0">
              <a:solidFill>
                <a:schemeClr val="bg1"/>
              </a:solidFill>
              <a:ea typeface="Calibri"/>
              <a:cs typeface="Calibri"/>
            </a:endParaRPr>
          </a:p>
          <a:p>
            <a:r>
              <a:rPr lang="en-GB" dirty="0">
                <a:solidFill>
                  <a:schemeClr val="bg1"/>
                </a:solidFill>
              </a:rPr>
              <a:t>If you have any questions about the role or the application process please contact the HR department:</a:t>
            </a:r>
            <a:endParaRPr lang="en-GB" dirty="0">
              <a:solidFill>
                <a:schemeClr val="bg1"/>
              </a:solidFill>
              <a:ea typeface="Calibri"/>
              <a:cs typeface="Calibri"/>
            </a:endParaRPr>
          </a:p>
          <a:p>
            <a:pPr algn="l" rtl="0"/>
            <a:r>
              <a:rPr lang="en-GB" dirty="0">
                <a:solidFill>
                  <a:schemeClr val="bg1"/>
                </a:solidFill>
              </a:rPr>
              <a:t>Telephone: 01962 835798​</a:t>
            </a:r>
            <a:endParaRPr lang="en-GB" dirty="0">
              <a:solidFill>
                <a:schemeClr val="bg1"/>
              </a:solidFill>
              <a:ea typeface="Calibri"/>
              <a:cs typeface="Calibri"/>
            </a:endParaRPr>
          </a:p>
          <a:p>
            <a:pPr algn="l" rtl="0"/>
            <a:r>
              <a:rPr lang="en-GB" dirty="0">
                <a:solidFill>
                  <a:schemeClr val="bg1"/>
                </a:solidFill>
              </a:rPr>
              <a:t>Email: </a:t>
            </a:r>
            <a:r>
              <a:rPr lang="en-GB" dirty="0">
                <a:solidFill>
                  <a:schemeClr val="bg1"/>
                </a:solidFill>
                <a:hlinkClick r:id="rId4">
                  <a:extLst>
                    <a:ext uri="{A12FA001-AC4F-418D-AE19-62706E023703}">
                      <ahyp:hlinkClr xmlns:ahyp="http://schemas.microsoft.com/office/drawing/2018/hyperlinkcolor" val="tx"/>
                    </a:ext>
                  </a:extLst>
                </a:hlinkClick>
              </a:rPr>
              <a:t>recruitment@stswithuns.com</a:t>
            </a:r>
            <a:endParaRPr lang="en-US" dirty="0">
              <a:solidFill>
                <a:schemeClr val="bg1"/>
              </a:solidFill>
            </a:endParaRPr>
          </a:p>
        </p:txBody>
      </p:sp>
    </p:spTree>
    <p:extLst>
      <p:ext uri="{BB962C8B-B14F-4D97-AF65-F5344CB8AC3E}">
        <p14:creationId xmlns:p14="http://schemas.microsoft.com/office/powerpoint/2010/main" val="291978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7C60C0-B7A1-4868-AD33-9483840FE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8" name="Subtitle 2">
            <a:extLst>
              <a:ext uri="{FF2B5EF4-FFF2-40B4-BE49-F238E27FC236}">
                <a16:creationId xmlns:a16="http://schemas.microsoft.com/office/drawing/2014/main" id="{BA894FDA-8AF5-4BF2-AAE9-7360C53CD0ED}"/>
              </a:ext>
            </a:extLst>
          </p:cNvPr>
          <p:cNvSpPr>
            <a:spLocks noGrp="1"/>
          </p:cNvSpPr>
          <p:nvPr>
            <p:ph idx="1"/>
          </p:nvPr>
        </p:nvSpPr>
        <p:spPr>
          <a:xfrm>
            <a:off x="276510" y="1742919"/>
            <a:ext cx="11489006" cy="4853190"/>
          </a:xfrm>
        </p:spPr>
        <p:txBody>
          <a:bodyPr vert="horz" lIns="91440" tIns="45720" rIns="91440" bIns="45720" numCol="1" rtlCol="0" anchor="t">
            <a:noAutofit/>
          </a:bodyPr>
          <a:lstStyle/>
          <a:p>
            <a:pPr marL="0" indent="0" algn="ctr" fontAlgn="base">
              <a:lnSpc>
                <a:spcPct val="100000"/>
              </a:lnSpc>
              <a:spcBef>
                <a:spcPts val="0"/>
              </a:spcBef>
              <a:buNone/>
            </a:pPr>
            <a:endParaRPr lang="en-GB" sz="2200" b="1" i="1" dirty="0">
              <a:solidFill>
                <a:schemeClr val="bg1"/>
              </a:solidFill>
            </a:endParaRPr>
          </a:p>
          <a:p>
            <a:pPr marL="0" indent="0" algn="ctr">
              <a:lnSpc>
                <a:spcPct val="100000"/>
              </a:lnSpc>
              <a:spcBef>
                <a:spcPts val="0"/>
              </a:spcBef>
              <a:buNone/>
            </a:pPr>
            <a:r>
              <a:rPr lang="en-GB" sz="1800" b="1" i="1" dirty="0">
                <a:solidFill>
                  <a:schemeClr val="bg1"/>
                </a:solidFill>
              </a:rPr>
              <a:t>“St Swithun’s is committed to safeguarding and promoting the welfare of children. </a:t>
            </a:r>
            <a:endParaRPr lang="en-GB" sz="1800" b="1" i="1" dirty="0">
              <a:solidFill>
                <a:schemeClr val="bg1"/>
              </a:solidFill>
              <a:cs typeface="Calibri"/>
            </a:endParaRPr>
          </a:p>
          <a:p>
            <a:pPr marL="0" indent="0" algn="ctr" fontAlgn="base">
              <a:lnSpc>
                <a:spcPct val="100000"/>
              </a:lnSpc>
              <a:spcBef>
                <a:spcPts val="0"/>
              </a:spcBef>
              <a:buNone/>
            </a:pPr>
            <a:r>
              <a:rPr lang="en-GB" sz="1800" b="1" i="1" dirty="0">
                <a:solidFill>
                  <a:schemeClr val="bg1"/>
                </a:solidFill>
              </a:rPr>
              <a:t>All staff are expected to share and support this commitment and applicants must be willing to undergo child protection screening appropriate to the post, including checks with past employers </a:t>
            </a:r>
            <a:br>
              <a:rPr lang="en-GB" sz="1800" b="1" i="1" dirty="0"/>
            </a:br>
            <a:r>
              <a:rPr lang="en-GB" sz="1800" b="1" i="1" dirty="0">
                <a:solidFill>
                  <a:schemeClr val="bg1"/>
                </a:solidFill>
              </a:rPr>
              <a:t>and the Disclosure &amp; Barring Service.”</a:t>
            </a:r>
            <a:r>
              <a:rPr lang="en-GB" sz="1800" b="1" dirty="0">
                <a:solidFill>
                  <a:schemeClr val="bg1"/>
                </a:solidFill>
              </a:rPr>
              <a:t> </a:t>
            </a:r>
            <a:endParaRPr lang="en-GB" sz="1800" b="1" dirty="0">
              <a:solidFill>
                <a:schemeClr val="bg1"/>
              </a:solidFill>
              <a:cs typeface="Calibri"/>
            </a:endParaRPr>
          </a:p>
          <a:p>
            <a:pPr marL="0" indent="0" algn="ctr" fontAlgn="base">
              <a:lnSpc>
                <a:spcPct val="100000"/>
              </a:lnSpc>
              <a:spcBef>
                <a:spcPts val="0"/>
              </a:spcBef>
              <a:buNone/>
            </a:pPr>
            <a:endParaRPr lang="en-GB" sz="1800" dirty="0">
              <a:solidFill>
                <a:schemeClr val="bg1"/>
              </a:solidFill>
            </a:endParaRPr>
          </a:p>
          <a:p>
            <a:pPr marL="0" indent="0" algn="just" fontAlgn="base">
              <a:lnSpc>
                <a:spcPct val="100000"/>
              </a:lnSpc>
              <a:spcBef>
                <a:spcPts val="0"/>
              </a:spcBef>
              <a:buNone/>
            </a:pPr>
            <a:r>
              <a:rPr lang="en-GB" sz="1800" b="1" dirty="0">
                <a:solidFill>
                  <a:srgbClr val="D7572B"/>
                </a:solidFill>
              </a:rPr>
              <a:t>Child Protection Statement </a:t>
            </a:r>
            <a:endParaRPr lang="en-GB" sz="1800" b="1" dirty="0">
              <a:solidFill>
                <a:srgbClr val="D7572B"/>
              </a:solidFill>
              <a:cs typeface="Calibri"/>
            </a:endParaRPr>
          </a:p>
          <a:p>
            <a:pPr algn="just" fontAlgn="base">
              <a:lnSpc>
                <a:spcPct val="100000"/>
              </a:lnSpc>
              <a:spcBef>
                <a:spcPts val="0"/>
              </a:spcBef>
            </a:pPr>
            <a:r>
              <a:rPr lang="en-GB" sz="1800" dirty="0">
                <a:solidFill>
                  <a:schemeClr val="bg1"/>
                </a:solidFill>
              </a:rPr>
              <a:t>Every child has the right to freedom from physical, racial, sexual, verbal or mental abuse (this includes bullying and intimidation). Our overriding aim is the protection of the individual child within the school. </a:t>
            </a:r>
          </a:p>
          <a:p>
            <a:pPr algn="just" fontAlgn="base">
              <a:lnSpc>
                <a:spcPct val="100000"/>
              </a:lnSpc>
              <a:spcBef>
                <a:spcPts val="0"/>
              </a:spcBef>
            </a:pPr>
            <a:r>
              <a:rPr lang="en-GB" sz="1800" dirty="0">
                <a:solidFill>
                  <a:schemeClr val="bg1"/>
                </a:solidFill>
              </a:rPr>
              <a:t>We require staff to be fully aware of what child abuse is and the different forms in which it may present itself, and of their duties in respect to child protection. </a:t>
            </a:r>
          </a:p>
          <a:p>
            <a:pPr algn="just" fontAlgn="base">
              <a:lnSpc>
                <a:spcPct val="100000"/>
              </a:lnSpc>
              <a:spcBef>
                <a:spcPts val="0"/>
              </a:spcBef>
            </a:pPr>
            <a:r>
              <a:rPr lang="en-GB" sz="1800" dirty="0">
                <a:solidFill>
                  <a:schemeClr val="bg1"/>
                </a:solidFill>
              </a:rPr>
              <a:t>We will provide adequate training (both as part of an induction and an ongoing process) in recognising abuse, and what to do if abuse is suspected. </a:t>
            </a:r>
          </a:p>
          <a:p>
            <a:pPr algn="just" fontAlgn="base">
              <a:lnSpc>
                <a:spcPct val="100000"/>
              </a:lnSpc>
              <a:spcBef>
                <a:spcPts val="0"/>
              </a:spcBef>
            </a:pPr>
            <a:r>
              <a:rPr lang="en-GB" sz="1800" dirty="0">
                <a:solidFill>
                  <a:schemeClr val="bg1"/>
                </a:solidFill>
              </a:rPr>
              <a:t>We are committed to maintaining good communication within the School on child protection issues and to following recognised procedures. </a:t>
            </a:r>
          </a:p>
          <a:p>
            <a:pPr algn="just" fontAlgn="base">
              <a:lnSpc>
                <a:spcPct val="100000"/>
              </a:lnSpc>
              <a:spcBef>
                <a:spcPts val="0"/>
              </a:spcBef>
            </a:pPr>
            <a:r>
              <a:rPr lang="en-GB" sz="1800" dirty="0">
                <a:solidFill>
                  <a:schemeClr val="bg1"/>
                </a:solidFill>
              </a:rPr>
              <a:t>The Head ensures that the recommended procedures are followed when recruiting staff. </a:t>
            </a:r>
            <a:endParaRPr lang="en-GB" sz="1800" dirty="0">
              <a:solidFill>
                <a:schemeClr val="bg1"/>
              </a:solidFill>
              <a:cs typeface="Calibri"/>
            </a:endParaRPr>
          </a:p>
        </p:txBody>
      </p:sp>
      <p:sp>
        <p:nvSpPr>
          <p:cNvPr id="9" name="Title 1">
            <a:extLst>
              <a:ext uri="{FF2B5EF4-FFF2-40B4-BE49-F238E27FC236}">
                <a16:creationId xmlns:a16="http://schemas.microsoft.com/office/drawing/2014/main" id="{53C7D1DC-C86D-4490-9162-DEA9B10009A7}"/>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Child protection and safeguarding </a:t>
            </a:r>
          </a:p>
        </p:txBody>
      </p:sp>
    </p:spTree>
    <p:extLst>
      <p:ext uri="{BB962C8B-B14F-4D97-AF65-F5344CB8AC3E}">
        <p14:creationId xmlns:p14="http://schemas.microsoft.com/office/powerpoint/2010/main" val="253183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5" name="AutoShape 2" descr="https://ukc-powerpoint.officeapps.live.com/pods/GetClipboardImage.ashx?Id=5c38cb2f-8003-48b4-943f-471c03bd7203&amp;DC=GUK3&amp;pkey=75324af6-910b-4bab-ac27-d37ffebd8f37&amp;wdwaccluster=GUK3">
            <a:extLst>
              <a:ext uri="{FF2B5EF4-FFF2-40B4-BE49-F238E27FC236}">
                <a16:creationId xmlns:a16="http://schemas.microsoft.com/office/drawing/2014/main" id="{EAE806F8-C7B9-481F-9D51-5A91F80FC5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8F9D4391-79FE-4782-B630-308964DE7361}"/>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Equal opportunities</a:t>
            </a:r>
          </a:p>
        </p:txBody>
      </p:sp>
      <p:sp>
        <p:nvSpPr>
          <p:cNvPr id="11" name="Subtitle 2">
            <a:extLst>
              <a:ext uri="{FF2B5EF4-FFF2-40B4-BE49-F238E27FC236}">
                <a16:creationId xmlns:a16="http://schemas.microsoft.com/office/drawing/2014/main" id="{12A76557-4487-4A9B-892F-2CC751D8920F}"/>
              </a:ext>
            </a:extLst>
          </p:cNvPr>
          <p:cNvSpPr>
            <a:spLocks noGrp="1"/>
          </p:cNvSpPr>
          <p:nvPr>
            <p:ph idx="1"/>
          </p:nvPr>
        </p:nvSpPr>
        <p:spPr>
          <a:xfrm>
            <a:off x="271821" y="1744993"/>
            <a:ext cx="11394739" cy="4770640"/>
          </a:xfrm>
        </p:spPr>
        <p:txBody>
          <a:bodyPr vert="horz" lIns="91440" tIns="45720" rIns="91440" bIns="45720" numCol="1" rtlCol="0" anchor="t">
            <a:noAutofit/>
          </a:bodyPr>
          <a:lstStyle/>
          <a:p>
            <a:pPr marL="0" indent="0">
              <a:lnSpc>
                <a:spcPct val="120000"/>
              </a:lnSpc>
              <a:spcBef>
                <a:spcPts val="0"/>
              </a:spcBef>
              <a:buNone/>
            </a:pPr>
            <a:r>
              <a:rPr lang="en-GB" sz="1800" dirty="0">
                <a:solidFill>
                  <a:schemeClr val="bg1"/>
                </a:solidFill>
                <a:cs typeface="Calibri" panose="020F0502020204030204"/>
              </a:rPr>
              <a:t>St Swithun’s welcomes applications from candidates from a diverse range of backgrounds. The school will recruit predominantly based on an applicant’s relevant skills, experience, capabilities and potential for development. The ability to work collaboratively with others will also be taken into account. </a:t>
            </a:r>
            <a:endParaRPr lang="en-US" sz="1800" dirty="0">
              <a:solidFill>
                <a:srgbClr val="000000"/>
              </a:solidFill>
              <a:cs typeface="Calibri" panose="020F0502020204030204"/>
            </a:endParaRPr>
          </a:p>
          <a:p>
            <a:pPr marL="0" indent="0">
              <a:lnSpc>
                <a:spcPct val="120000"/>
              </a:lnSpc>
              <a:spcBef>
                <a:spcPts val="0"/>
              </a:spcBef>
              <a:buNone/>
            </a:pPr>
            <a:endParaRPr lang="en-GB" sz="1800" dirty="0">
              <a:solidFill>
                <a:srgbClr val="000000"/>
              </a:solidFill>
              <a:ea typeface="Calibri"/>
              <a:cs typeface="Calibri" panose="020F0502020204030204"/>
            </a:endParaRPr>
          </a:p>
          <a:p>
            <a:pPr marL="0" indent="0">
              <a:lnSpc>
                <a:spcPct val="120000"/>
              </a:lnSpc>
              <a:spcBef>
                <a:spcPts val="0"/>
              </a:spcBef>
              <a:buNone/>
            </a:pPr>
            <a:r>
              <a:rPr lang="en-GB" sz="1800" dirty="0">
                <a:solidFill>
                  <a:schemeClr val="bg1"/>
                </a:solidFill>
                <a:cs typeface="Calibri" panose="020F0502020204030204"/>
              </a:rPr>
              <a:t>St Swithun's is committed to promoting equality of opportunity for all staff and job applicants. We aim to create a working environment in which all individuals are able to make best use of their skills free from unlawful discrimination or harassment, and in which all decisions are based on merit (apart from in any necessary and limited exemptions and exceptions allowed under the Equality Act). </a:t>
            </a:r>
            <a:endParaRPr lang="en-US" sz="1800" dirty="0">
              <a:solidFill>
                <a:srgbClr val="000000"/>
              </a:solidFill>
              <a:cs typeface="Calibri" panose="020F0502020204030204"/>
            </a:endParaRPr>
          </a:p>
          <a:p>
            <a:pPr marL="0" indent="0">
              <a:lnSpc>
                <a:spcPct val="120000"/>
              </a:lnSpc>
              <a:spcBef>
                <a:spcPts val="0"/>
              </a:spcBef>
              <a:buNone/>
            </a:pPr>
            <a:endParaRPr lang="en-GB" sz="1800" dirty="0">
              <a:solidFill>
                <a:srgbClr val="000000"/>
              </a:solidFill>
              <a:ea typeface="Calibri"/>
              <a:cs typeface="Calibri" panose="020F0502020204030204"/>
            </a:endParaRPr>
          </a:p>
          <a:p>
            <a:pPr marL="0" indent="0">
              <a:lnSpc>
                <a:spcPct val="120000"/>
              </a:lnSpc>
              <a:spcBef>
                <a:spcPts val="0"/>
              </a:spcBef>
              <a:buNone/>
            </a:pPr>
            <a:r>
              <a:rPr lang="en-GB" sz="1800" dirty="0">
                <a:solidFill>
                  <a:schemeClr val="bg1"/>
                </a:solidFill>
                <a:cs typeface="Calibri" panose="020F0502020204030204"/>
              </a:rPr>
              <a:t>We do not discriminate unlawfully on the basis of age, disability, marital or civil partner status, race (including nationality, ethnic or national origin), religion or belief, sex or sexual orientation, gender reassignment or pregnancy or maternity (defined in the Equality Act 2010 as protected characteristics).</a:t>
            </a:r>
            <a:endParaRPr lang="en-US" sz="1800" dirty="0">
              <a:solidFill>
                <a:schemeClr val="bg1"/>
              </a:solidFill>
              <a:cs typeface="Calibri" panose="020F0502020204030204"/>
            </a:endParaRPr>
          </a:p>
          <a:p>
            <a:pPr marL="0" indent="0">
              <a:lnSpc>
                <a:spcPct val="120000"/>
              </a:lnSpc>
              <a:spcBef>
                <a:spcPts val="0"/>
              </a:spcBef>
              <a:buNone/>
            </a:pPr>
            <a:r>
              <a:rPr lang="en-GB" sz="1800" dirty="0">
                <a:solidFill>
                  <a:schemeClr val="bg1"/>
                </a:solidFill>
                <a:cs typeface="Calibri" panose="020F0502020204030204"/>
              </a:rPr>
              <a:t>If you have questions about our recruitment processes, or would like any support to access our recruitment process fully please do contact us at </a:t>
            </a:r>
            <a:r>
              <a:rPr lang="en-GB" sz="1800" dirty="0">
                <a:solidFill>
                  <a:schemeClr val="bg1"/>
                </a:solidFill>
                <a:cs typeface="Calibri" panose="020F0502020204030204"/>
                <a:hlinkClick r:id="rId4">
                  <a:extLst>
                    <a:ext uri="{A12FA001-AC4F-418D-AE19-62706E023703}">
                      <ahyp:hlinkClr xmlns:ahyp="http://schemas.microsoft.com/office/drawing/2018/hyperlinkcolor" val="tx"/>
                    </a:ext>
                  </a:extLst>
                </a:hlinkClick>
              </a:rPr>
              <a:t>recruitment@stswithuns.com</a:t>
            </a:r>
            <a:r>
              <a:rPr lang="en-GB" sz="1800" dirty="0">
                <a:solidFill>
                  <a:schemeClr val="bg1"/>
                </a:solidFill>
                <a:cs typeface="Calibri" panose="020F0502020204030204"/>
              </a:rPr>
              <a:t>. </a:t>
            </a:r>
            <a:endParaRPr lang="en-GB" dirty="0"/>
          </a:p>
        </p:txBody>
      </p:sp>
    </p:spTree>
    <p:extLst>
      <p:ext uri="{BB962C8B-B14F-4D97-AF65-F5344CB8AC3E}">
        <p14:creationId xmlns:p14="http://schemas.microsoft.com/office/powerpoint/2010/main" val="1424989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599" y="415636"/>
            <a:ext cx="10415954" cy="1325563"/>
          </a:xfrm>
        </p:spPr>
        <p:txBody>
          <a:bodyPr>
            <a:normAutofit/>
          </a:bodyPr>
          <a:lstStyle/>
          <a:p>
            <a:r>
              <a:rPr lang="en-GB" b="1" dirty="0">
                <a:solidFill>
                  <a:schemeClr val="bg1"/>
                </a:solidFill>
              </a:rPr>
              <a:t>Explanatory notes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Subtitle 2">
            <a:extLst>
              <a:ext uri="{FF2B5EF4-FFF2-40B4-BE49-F238E27FC236}">
                <a16:creationId xmlns:a16="http://schemas.microsoft.com/office/drawing/2014/main" id="{AF3E19F2-C975-425F-85BB-93CD253FA9D7}"/>
              </a:ext>
            </a:extLst>
          </p:cNvPr>
          <p:cNvSpPr>
            <a:spLocks noGrp="1"/>
          </p:cNvSpPr>
          <p:nvPr>
            <p:ph idx="1"/>
          </p:nvPr>
        </p:nvSpPr>
        <p:spPr>
          <a:xfrm>
            <a:off x="274599" y="1667426"/>
            <a:ext cx="11489006" cy="4910447"/>
          </a:xfrm>
        </p:spPr>
        <p:txBody>
          <a:bodyPr vert="horz" lIns="91440" tIns="45720" rIns="91440" bIns="45720" numCol="1" rtlCol="0" anchor="t">
            <a:noAutofit/>
          </a:bodyPr>
          <a:lstStyle/>
          <a:p>
            <a:pPr marL="0" indent="0" fontAlgn="base">
              <a:buNone/>
            </a:pPr>
            <a:r>
              <a:rPr lang="en-GB" sz="1300" b="1" dirty="0">
                <a:solidFill>
                  <a:srgbClr val="D7572B"/>
                </a:solidFill>
                <a:latin typeface="Calibri" panose="020F0502020204030204" pitchFamily="34" charset="0"/>
              </a:rPr>
              <a:t>Application form ​</a:t>
            </a:r>
            <a:endParaRPr lang="en-GB" sz="1300" b="1" dirty="0">
              <a:solidFill>
                <a:srgbClr val="D7572B"/>
              </a:solidFill>
              <a:latin typeface="Segoe UI" panose="020B0502040204020203" pitchFamily="34" charset="0"/>
            </a:endParaRPr>
          </a:p>
          <a:p>
            <a:pPr marL="0" indent="0" fontAlgn="base">
              <a:buNone/>
            </a:pPr>
            <a:r>
              <a:rPr lang="en-GB" sz="1300" dirty="0">
                <a:solidFill>
                  <a:srgbClr val="FFFFFF"/>
                </a:solidFill>
                <a:latin typeface="Calibri" panose="020F0502020204030204" pitchFamily="34" charset="0"/>
              </a:rPr>
              <a:t>Applications will only be accepted from candidates completing the enclosed application form in full. CVs will not be accepted in substitution for completed application forms.</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Candidates should be aware that all posts in the school involve some degree of responsibility for safeguarding children, although the extent of that responsibility will vary according to the nature of the post. Please see the job description for the post.</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Accordingly this post is exempt from the Rehabilitation of Offenders Act 1974 and therefore all convictions, cautions and bind-overs, including those regarded as ‘spent’ must be declared.</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The successful applicant will be required to complete a disclosure application form from the Disclosure and Barring Service.</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In accordance with government guidelines, we will seek references on shortlisted candidates for teaching and some other posts, and approach previous employers for information to verify particular experience or qualifications before interview. In other cases, if this has not been done, any offer of a post will be conditional upon receipt of satisfactory references. References should be from the applicant’s current or most recent employer. If the current/most recent employer does/did not involve work with children, then the second reference should, if possible, be from the employer with whom the applicant most recently worked with children. Referees should not be a relative or someone known to the applicant solely as a friend.</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If you are currently working with children, on either a paid or voluntary basis, your current employer will be asked about disciplinary offences, including disciplinary offences relating to children or young persons (whether the disciplinary sanction is current or time expired), and whether you have been the subject of any child protection allegations or concerns and if so, the outcome of any enquiry or disciplinary procedure. If you are not currently working with children, but have done so in the past, that previous employer will be asked about those issues. Where neither your current nor previous employment has involved working with children, your current employer will still be asked about your suitability to work with children, although they may, where appropriate, answer not applicable if your duties have not brought you into contact with children or young persons. The School will only accept references obtained directly from the referee and will not rely on references provided by the applicant or on open references or testimonials.</a:t>
            </a:r>
            <a:r>
              <a:rPr lang="en-US" sz="1300" dirty="0">
                <a:solidFill>
                  <a:srgbClr val="000000"/>
                </a:solidFill>
                <a:latin typeface="Calibri" panose="020F0502020204030204" pitchFamily="34" charset="0"/>
              </a:rPr>
              <a:t>​</a:t>
            </a:r>
            <a:endParaRPr lang="en-US"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You should be aware that provision of false information is an offence and could result in the application being rejected or summary dismissal if the applicant has been selected, and possible referral to the police and/or DfES Children’s Safeguarding Operation Unit.</a:t>
            </a:r>
            <a:endParaRPr lang="en-GB" sz="1300" dirty="0">
              <a:solidFill>
                <a:srgbClr val="000000"/>
              </a:solidFill>
              <a:latin typeface="Arial" panose="020B0604020202020204" pitchFamily="34" charset="0"/>
            </a:endParaRPr>
          </a:p>
          <a:p>
            <a:pPr fontAlgn="base">
              <a:lnSpc>
                <a:spcPct val="100000"/>
              </a:lnSpc>
              <a:spcBef>
                <a:spcPts val="0"/>
              </a:spcBef>
            </a:pPr>
            <a:endParaRPr lang="en-GB" sz="1800" dirty="0">
              <a:solidFill>
                <a:schemeClr val="bg1"/>
              </a:solidFill>
            </a:endParaRPr>
          </a:p>
          <a:p>
            <a:pPr marL="0" indent="0" fontAlgn="base">
              <a:lnSpc>
                <a:spcPct val="100000"/>
              </a:lnSpc>
              <a:spcBef>
                <a:spcPts val="0"/>
              </a:spcBef>
              <a:buNone/>
            </a:pPr>
            <a:endParaRPr lang="en-GB" sz="2200" dirty="0">
              <a:solidFill>
                <a:schemeClr val="bg1"/>
              </a:solidFill>
            </a:endParaRPr>
          </a:p>
        </p:txBody>
      </p:sp>
    </p:spTree>
    <p:extLst>
      <p:ext uri="{BB962C8B-B14F-4D97-AF65-F5344CB8AC3E}">
        <p14:creationId xmlns:p14="http://schemas.microsoft.com/office/powerpoint/2010/main" val="385320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599" y="415636"/>
            <a:ext cx="10415954" cy="1325563"/>
          </a:xfrm>
        </p:spPr>
        <p:txBody>
          <a:bodyPr>
            <a:normAutofit/>
          </a:bodyPr>
          <a:lstStyle/>
          <a:p>
            <a:r>
              <a:rPr lang="en-GB" b="1">
                <a:solidFill>
                  <a:schemeClr val="bg1"/>
                </a:solidFill>
              </a:rPr>
              <a:t>Explanatory notes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8" name="Subtitle 2">
            <a:extLst>
              <a:ext uri="{FF2B5EF4-FFF2-40B4-BE49-F238E27FC236}">
                <a16:creationId xmlns:a16="http://schemas.microsoft.com/office/drawing/2014/main" id="{C3DF3347-9E8F-4DA1-B034-CDBC17A2DA9A}"/>
              </a:ext>
            </a:extLst>
          </p:cNvPr>
          <p:cNvSpPr>
            <a:spLocks noGrp="1"/>
          </p:cNvSpPr>
          <p:nvPr>
            <p:ph idx="1"/>
          </p:nvPr>
        </p:nvSpPr>
        <p:spPr>
          <a:xfrm>
            <a:off x="274599" y="1667426"/>
            <a:ext cx="11489006" cy="4935255"/>
          </a:xfrm>
        </p:spPr>
        <p:txBody>
          <a:bodyPr vert="horz" lIns="91440" tIns="45720" rIns="91440" bIns="45720" numCol="1" rtlCol="0" anchor="t">
            <a:noAutofit/>
          </a:bodyPr>
          <a:lstStyle/>
          <a:p>
            <a:pPr marL="0" indent="0" fontAlgn="base">
              <a:buNone/>
            </a:pPr>
            <a:r>
              <a:rPr lang="en-GB" sz="1300" b="1" dirty="0">
                <a:solidFill>
                  <a:srgbClr val="D7572B"/>
                </a:solidFill>
                <a:latin typeface="Calibri" panose="020F0502020204030204" pitchFamily="34" charset="0"/>
              </a:rPr>
              <a:t>Invitation to Interview  ​</a:t>
            </a:r>
            <a:endParaRPr lang="en-GB" sz="1300" b="1" dirty="0">
              <a:solidFill>
                <a:srgbClr val="D7572B"/>
              </a:solidFill>
              <a:latin typeface="Segoe UI" panose="020B0502040204020203" pitchFamily="34" charset="0"/>
            </a:endParaRPr>
          </a:p>
          <a:p>
            <a:pPr marL="0" indent="0" fontAlgn="base">
              <a:buNone/>
            </a:pPr>
            <a:r>
              <a:rPr lang="en-GB" sz="1300" dirty="0">
                <a:solidFill>
                  <a:srgbClr val="FFFFFF"/>
                </a:solidFill>
                <a:latin typeface="Calibri" panose="020F0502020204030204" pitchFamily="34" charset="0"/>
              </a:rPr>
              <a:t>If you are invited to interview, this will be conducted in person and the areas which it will explore will include suitability to work with children.</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All candidates invited to interview must bring documents confirming any educational and professional qualifications that are necessary or relevant for the post (e.g. the original or certified copy of certificates, diplomas, etc.). Where originals or certified copies are not available for the successful candidate, written confirmation of the relevant qualifications must be obtained from the awarding body. All candidates invited to interview must also bring with them: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At least two forms of identification, i.e. current driving licence (including photograph), a passport, a full birth certificate or marriage certificate, a utility bill or financial statement showing the candidate’s current name and address. These must be issued within the last three months and provide verification of address. Documentation confirmation their national insurance number, where appropriate, any documentation evidencing a change of name.</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Please note that originals of the above are necessary - photocopies or certified copies are not sufficient.</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Any offer to a successful candidate will be conditional upon:  </a:t>
            </a:r>
            <a:r>
              <a:rPr lang="en-GB" sz="1300" dirty="0">
                <a:solidFill>
                  <a:srgbClr val="000000"/>
                </a:solidFill>
                <a:latin typeface="Calibri" panose="020F0502020204030204" pitchFamily="34" charset="0"/>
              </a:rPr>
              <a:t>​</a:t>
            </a:r>
            <a:endParaRPr lang="en-GB" sz="1300" dirty="0">
              <a:solidFill>
                <a:srgbClr val="000000"/>
              </a:solidFill>
              <a:latin typeface="Segoe UI" panose="020B0502040204020203" pitchFamily="34" charset="0"/>
            </a:endParaRPr>
          </a:p>
          <a:p>
            <a:pPr fontAlgn="base">
              <a:lnSpc>
                <a:spcPct val="100000"/>
              </a:lnSpc>
              <a:spcBef>
                <a:spcPts val="0"/>
              </a:spcBef>
            </a:pPr>
            <a:r>
              <a:rPr lang="en-GB" sz="1300" dirty="0">
                <a:solidFill>
                  <a:srgbClr val="FFFFFF"/>
                </a:solidFill>
                <a:latin typeface="Calibri" panose="020F0502020204030204" pitchFamily="34" charset="0"/>
              </a:rPr>
              <a:t>Receipt of at least two satisfactory references (if these have not already been received).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A check of the DfES barred list database and the Protection of Children Act List as appropriate.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A satisfactory DBS disclosure.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Where the successful candidate has worked or been resident overseas in the previous ten years, such checks and confirmations as the school may require in accordance with statutory guidance.</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Satisfactory completion of the probationary period.</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of medical fitness appropriate for the job’s requirements.</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A written declaration that neither they nor anyone in their household is disqualified from working with children.</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of professional status, such as GTC registration, QTS Status (where required), NPQH.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that the teacher/applicant is not subject to a prohibition order issued by the Secretary of State.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of successful completion of statutory induction period (applies to those who obtained QTS after 7 May 1999). </a:t>
            </a:r>
            <a:endParaRPr lang="en-GB" sz="1300" dirty="0">
              <a:solidFill>
                <a:srgbClr val="000000"/>
              </a:solidFill>
              <a:latin typeface="Arial" panose="020B0604020202020204" pitchFamily="34" charset="0"/>
            </a:endParaRPr>
          </a:p>
          <a:p>
            <a:pPr marL="0" indent="0" fontAlgn="base">
              <a:lnSpc>
                <a:spcPct val="100000"/>
              </a:lnSpc>
              <a:spcBef>
                <a:spcPts val="0"/>
              </a:spcBef>
              <a:buNone/>
            </a:pPr>
            <a:endParaRPr lang="en-GB" sz="2200" dirty="0">
              <a:solidFill>
                <a:schemeClr val="bg1"/>
              </a:solidFill>
            </a:endParaRPr>
          </a:p>
        </p:txBody>
      </p:sp>
    </p:spTree>
    <p:extLst>
      <p:ext uri="{BB962C8B-B14F-4D97-AF65-F5344CB8AC3E}">
        <p14:creationId xmlns:p14="http://schemas.microsoft.com/office/powerpoint/2010/main" val="271254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0DC3C0-302C-416E-9449-2E83B81CF1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12" name="Title 1">
            <a:extLst>
              <a:ext uri="{FF2B5EF4-FFF2-40B4-BE49-F238E27FC236}">
                <a16:creationId xmlns:a16="http://schemas.microsoft.com/office/drawing/2014/main" id="{07EE0BB3-536F-4E4B-910D-613F73B0C179}"/>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Welcome from the Prep School Head </a:t>
            </a:r>
          </a:p>
        </p:txBody>
      </p:sp>
      <p:sp>
        <p:nvSpPr>
          <p:cNvPr id="14" name="TextBox 13">
            <a:extLst>
              <a:ext uri="{FF2B5EF4-FFF2-40B4-BE49-F238E27FC236}">
                <a16:creationId xmlns:a16="http://schemas.microsoft.com/office/drawing/2014/main" id="{0D56A38B-2B76-4735-83CB-1B77061BAF0D}"/>
              </a:ext>
            </a:extLst>
          </p:cNvPr>
          <p:cNvSpPr txBox="1"/>
          <p:nvPr/>
        </p:nvSpPr>
        <p:spPr>
          <a:xfrm>
            <a:off x="8568310" y="5999259"/>
            <a:ext cx="2838634" cy="369332"/>
          </a:xfrm>
          <a:prstGeom prst="rect">
            <a:avLst/>
          </a:prstGeom>
          <a:noFill/>
        </p:spPr>
        <p:txBody>
          <a:bodyPr wrap="square">
            <a:spAutoFit/>
          </a:bodyPr>
          <a:lstStyle/>
          <a:p>
            <a:pPr algn="r"/>
            <a:r>
              <a:rPr lang="en-GB" b="1" dirty="0">
                <a:solidFill>
                  <a:schemeClr val="bg1"/>
                </a:solidFill>
              </a:rPr>
              <a:t>Liz Norris, Prep School Head</a:t>
            </a:r>
          </a:p>
        </p:txBody>
      </p:sp>
      <p:sp>
        <p:nvSpPr>
          <p:cNvPr id="16" name="Subtitle 2">
            <a:extLst>
              <a:ext uri="{FF2B5EF4-FFF2-40B4-BE49-F238E27FC236}">
                <a16:creationId xmlns:a16="http://schemas.microsoft.com/office/drawing/2014/main" id="{B40C32B8-530F-4031-A8C7-BB9CC0DC65A4}"/>
              </a:ext>
            </a:extLst>
          </p:cNvPr>
          <p:cNvSpPr>
            <a:spLocks noGrp="1"/>
          </p:cNvSpPr>
          <p:nvPr>
            <p:ph idx="1"/>
          </p:nvPr>
        </p:nvSpPr>
        <p:spPr>
          <a:xfrm>
            <a:off x="274599" y="1750379"/>
            <a:ext cx="7775596" cy="4641605"/>
          </a:xfrm>
        </p:spPr>
        <p:txBody>
          <a:bodyPr vert="horz" lIns="91440" tIns="45720" rIns="91440" bIns="45720" rtlCol="0" anchor="t">
            <a:normAutofit fontScale="92500" lnSpcReduction="10000"/>
          </a:bodyPr>
          <a:lstStyle/>
          <a:p>
            <a:pPr marL="0" indent="0">
              <a:lnSpc>
                <a:spcPct val="120000"/>
              </a:lnSpc>
              <a:spcBef>
                <a:spcPts val="0"/>
              </a:spcBef>
              <a:buNone/>
            </a:pPr>
            <a:r>
              <a:rPr lang="en-GB" sz="2000" b="1" dirty="0">
                <a:solidFill>
                  <a:schemeClr val="bg1"/>
                </a:solidFill>
                <a:ea typeface="+mj-lt"/>
                <a:cs typeface="+mj-lt"/>
              </a:rPr>
              <a:t>Thank you for your interest in us!</a:t>
            </a:r>
            <a:r>
              <a:rPr lang="en-GB" sz="2000" dirty="0">
                <a:solidFill>
                  <a:schemeClr val="bg1"/>
                </a:solidFill>
                <a:ea typeface="+mj-lt"/>
                <a:cs typeface="+mj-lt"/>
              </a:rPr>
              <a:t> </a:t>
            </a:r>
          </a:p>
          <a:p>
            <a:pPr marL="0" indent="0">
              <a:lnSpc>
                <a:spcPct val="120000"/>
              </a:lnSpc>
              <a:spcBef>
                <a:spcPts val="0"/>
              </a:spcBef>
              <a:buNone/>
            </a:pPr>
            <a:endParaRPr lang="en-GB" sz="2000" dirty="0">
              <a:solidFill>
                <a:schemeClr val="bg1"/>
              </a:solidFill>
            </a:endParaRPr>
          </a:p>
          <a:p>
            <a:pPr marL="0" indent="0">
              <a:lnSpc>
                <a:spcPct val="120000"/>
              </a:lnSpc>
              <a:spcBef>
                <a:spcPts val="0"/>
              </a:spcBef>
              <a:buNone/>
            </a:pPr>
            <a:r>
              <a:rPr lang="en-GB" sz="1900" dirty="0">
                <a:solidFill>
                  <a:schemeClr val="bg1"/>
                </a:solidFill>
              </a:rPr>
              <a:t>We are a lively, forward-thinking</a:t>
            </a:r>
            <a:r>
              <a:rPr lang="en-GB" sz="1900" dirty="0">
                <a:solidFill>
                  <a:srgbClr val="FF9900"/>
                </a:solidFill>
              </a:rPr>
              <a:t> </a:t>
            </a:r>
            <a:r>
              <a:rPr lang="en-GB" sz="1900" dirty="0">
                <a:solidFill>
                  <a:schemeClr val="bg1"/>
                </a:solidFill>
              </a:rPr>
              <a:t>prep school which takes great pride in introducing children to as many experiences as possible. We want our children to have fun as they learn, and our curriculum ensures they have plenty of opportunities for learning and discovery.</a:t>
            </a:r>
            <a:endParaRPr lang="en-US" sz="1900" dirty="0"/>
          </a:p>
          <a:p>
            <a:pPr marL="0" indent="0">
              <a:lnSpc>
                <a:spcPct val="120000"/>
              </a:lnSpc>
              <a:spcBef>
                <a:spcPts val="0"/>
              </a:spcBef>
              <a:buNone/>
            </a:pPr>
            <a:endParaRPr lang="en-GB" sz="1900" dirty="0">
              <a:solidFill>
                <a:schemeClr val="bg1"/>
              </a:solidFill>
              <a:cs typeface="Calibri" panose="020F0502020204030204"/>
            </a:endParaRPr>
          </a:p>
          <a:p>
            <a:pPr marL="0" indent="0">
              <a:lnSpc>
                <a:spcPct val="120000"/>
              </a:lnSpc>
              <a:spcBef>
                <a:spcPts val="0"/>
              </a:spcBef>
              <a:buNone/>
            </a:pPr>
            <a:r>
              <a:rPr lang="en-GB" sz="1900" dirty="0">
                <a:solidFill>
                  <a:schemeClr val="bg1"/>
                </a:solidFill>
              </a:rPr>
              <a:t>We are looking for an enthusiastic PE teacher to join us temporarily covering a period of maternity leave. The successful candidate will enjoy</a:t>
            </a:r>
            <a:r>
              <a:rPr lang="en-GB" sz="1900" b="0" i="0" u="none" strike="noStrike" dirty="0">
                <a:solidFill>
                  <a:srgbClr val="FFFFFF"/>
                </a:solidFill>
                <a:effectLst/>
              </a:rPr>
              <a:t> being a team-player</a:t>
            </a:r>
            <a:r>
              <a:rPr lang="en-GB" sz="1900" dirty="0">
                <a:solidFill>
                  <a:srgbClr val="FFFFFF"/>
                </a:solidFill>
              </a:rPr>
              <a:t> and be passionate about competitive sport, but also about the importance of active wellbeing for all children. </a:t>
            </a:r>
            <a:endParaRPr lang="en-GB" sz="1900" dirty="0">
              <a:solidFill>
                <a:srgbClr val="000000"/>
              </a:solidFill>
              <a:ea typeface="Calibri"/>
              <a:cs typeface="Calibri"/>
            </a:endParaRPr>
          </a:p>
          <a:p>
            <a:pPr marL="0" indent="0">
              <a:lnSpc>
                <a:spcPct val="120000"/>
              </a:lnSpc>
              <a:spcBef>
                <a:spcPts val="0"/>
              </a:spcBef>
              <a:buNone/>
            </a:pPr>
            <a:endParaRPr lang="en-GB" sz="1900" dirty="0">
              <a:solidFill>
                <a:schemeClr val="bg1"/>
              </a:solidFill>
              <a:cs typeface="Calibri" panose="020F0502020204030204"/>
            </a:endParaRPr>
          </a:p>
          <a:p>
            <a:pPr marL="0" indent="0">
              <a:lnSpc>
                <a:spcPct val="120000"/>
              </a:lnSpc>
              <a:spcBef>
                <a:spcPts val="0"/>
              </a:spcBef>
              <a:buNone/>
            </a:pPr>
            <a:r>
              <a:rPr lang="en-GB" sz="1900" dirty="0">
                <a:solidFill>
                  <a:schemeClr val="bg1"/>
                </a:solidFill>
              </a:rPr>
              <a:t>We hope this pack helps you see what is important to us here at St Swithun’s. We would very much welcome your application and look forward to meeting you.</a:t>
            </a:r>
            <a:endParaRPr lang="en-GB" sz="1900" dirty="0">
              <a:solidFill>
                <a:schemeClr val="bg1"/>
              </a:solidFill>
              <a:cs typeface="Calibri" panose="020F0502020204030204"/>
            </a:endParaRPr>
          </a:p>
          <a:p>
            <a:pPr>
              <a:buNone/>
            </a:pPr>
            <a:endParaRPr lang="en-GB" dirty="0">
              <a:solidFill>
                <a:schemeClr val="bg1"/>
              </a:solidFill>
              <a:cs typeface="Calibri"/>
            </a:endParaRPr>
          </a:p>
        </p:txBody>
      </p:sp>
      <p:pic>
        <p:nvPicPr>
          <p:cNvPr id="3" name="Picture 2">
            <a:extLst>
              <a:ext uri="{FF2B5EF4-FFF2-40B4-BE49-F238E27FC236}">
                <a16:creationId xmlns:a16="http://schemas.microsoft.com/office/drawing/2014/main" id="{1FCC0977-8EC1-4D4E-8736-55C6E91E8C1F}"/>
              </a:ext>
            </a:extLst>
          </p:cNvPr>
          <p:cNvPicPr>
            <a:picLocks noChangeAspect="1"/>
          </p:cNvPicPr>
          <p:nvPr/>
        </p:nvPicPr>
        <p:blipFill rotWithShape="1">
          <a:blip r:embed="rId4"/>
          <a:srcRect l="4192" t="3036" r="2752" b="1938"/>
          <a:stretch/>
        </p:blipFill>
        <p:spPr>
          <a:xfrm>
            <a:off x="8623956" y="2336853"/>
            <a:ext cx="2713588" cy="3493026"/>
          </a:xfrm>
          <a:prstGeom prst="rect">
            <a:avLst/>
          </a:prstGeom>
          <a:ln w="57150">
            <a:solidFill>
              <a:srgbClr val="D7572B"/>
            </a:solidFill>
          </a:ln>
        </p:spPr>
      </p:pic>
    </p:spTree>
    <p:extLst>
      <p:ext uri="{BB962C8B-B14F-4D97-AF65-F5344CB8AC3E}">
        <p14:creationId xmlns:p14="http://schemas.microsoft.com/office/powerpoint/2010/main" val="284003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2F07BC-A829-41E3-875C-E667890E03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pic>
        <p:nvPicPr>
          <p:cNvPr id="7" name="Picture 6">
            <a:extLst>
              <a:ext uri="{FF2B5EF4-FFF2-40B4-BE49-F238E27FC236}">
                <a16:creationId xmlns:a16="http://schemas.microsoft.com/office/drawing/2014/main" id="{17EA2018-0E04-4E7B-BEF4-31B71C6F7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541263" y="2531093"/>
            <a:ext cx="4140329" cy="3503981"/>
          </a:xfrm>
          <a:prstGeom prst="rect">
            <a:avLst/>
          </a:prstGeom>
          <a:ln w="50800">
            <a:solidFill>
              <a:srgbClr val="D7572B"/>
            </a:solidFill>
          </a:ln>
        </p:spPr>
      </p:pic>
      <p:sp>
        <p:nvSpPr>
          <p:cNvPr id="8" name="Subtitle 2">
            <a:extLst>
              <a:ext uri="{FF2B5EF4-FFF2-40B4-BE49-F238E27FC236}">
                <a16:creationId xmlns:a16="http://schemas.microsoft.com/office/drawing/2014/main" id="{EC963951-5391-4B7A-8E64-344D16A950BE}"/>
              </a:ext>
            </a:extLst>
          </p:cNvPr>
          <p:cNvSpPr>
            <a:spLocks noGrp="1"/>
          </p:cNvSpPr>
          <p:nvPr>
            <p:ph idx="1"/>
          </p:nvPr>
        </p:nvSpPr>
        <p:spPr>
          <a:xfrm>
            <a:off x="274599" y="1667426"/>
            <a:ext cx="7230953" cy="4800593"/>
          </a:xfrm>
        </p:spPr>
        <p:txBody>
          <a:bodyPr vert="horz" lIns="91440" tIns="45720" rIns="91440" bIns="45720" rtlCol="0" anchor="t">
            <a:noAutofit/>
          </a:bodyPr>
          <a:lstStyle/>
          <a:p>
            <a:pPr marL="0" indent="0">
              <a:lnSpc>
                <a:spcPct val="110000"/>
              </a:lnSpc>
              <a:buNone/>
            </a:pPr>
            <a:r>
              <a:rPr lang="en-GB" sz="1800" dirty="0">
                <a:solidFill>
                  <a:schemeClr val="bg1"/>
                </a:solidFill>
              </a:rPr>
              <a:t>St </a:t>
            </a:r>
            <a:r>
              <a:rPr lang="en-GB" sz="1800" dirty="0" err="1">
                <a:solidFill>
                  <a:schemeClr val="bg1"/>
                </a:solidFill>
              </a:rPr>
              <a:t>Swithun’s</a:t>
            </a:r>
            <a:r>
              <a:rPr lang="en-GB" sz="1800" dirty="0">
                <a:solidFill>
                  <a:schemeClr val="bg1"/>
                </a:solidFill>
              </a:rPr>
              <a:t> Prep School in Winchester accommodates 230 girls aged 4-11 with a co-educational pre-school from age 3. The prep school is housed in a pair of state of the art buildings that opened in 2015 and 2016. The main block houses classrooms alongside specialist areas for Art and Design Technology, Computing, Food Technology, Science and Music. The adjacent building contains a Gym and a multi-purpose auditorium with retractable tiered seating. </a:t>
            </a:r>
            <a:endParaRPr lang="en-GB" sz="1800" dirty="0">
              <a:solidFill>
                <a:schemeClr val="bg1"/>
              </a:solidFill>
              <a:cs typeface="Calibri"/>
            </a:endParaRPr>
          </a:p>
          <a:p>
            <a:pPr marL="0" indent="0">
              <a:lnSpc>
                <a:spcPct val="110000"/>
              </a:lnSpc>
              <a:buNone/>
            </a:pPr>
            <a:r>
              <a:rPr lang="en-GB" sz="1800" dirty="0">
                <a:solidFill>
                  <a:schemeClr val="bg1"/>
                </a:solidFill>
              </a:rPr>
              <a:t>The Prep School adjoins St </a:t>
            </a:r>
            <a:r>
              <a:rPr lang="en-GB" sz="1800" dirty="0" err="1">
                <a:solidFill>
                  <a:schemeClr val="bg1"/>
                </a:solidFill>
              </a:rPr>
              <a:t>Swithun’s</a:t>
            </a:r>
            <a:r>
              <a:rPr lang="en-GB" sz="1800" dirty="0">
                <a:solidFill>
                  <a:schemeClr val="bg1"/>
                </a:solidFill>
              </a:rPr>
              <a:t> Senior School, a leading GSA school offering day, weekly boarding and full boarding for 520 girls aged 11-18. Many facilities are shared, including catering facilities and a swimming pool complex that includes separate full-size and learner pools. </a:t>
            </a:r>
            <a:endParaRPr lang="en-GB" sz="1800" dirty="0">
              <a:solidFill>
                <a:schemeClr val="bg1"/>
              </a:solidFill>
              <a:cs typeface="Calibri"/>
            </a:endParaRPr>
          </a:p>
          <a:p>
            <a:pPr marL="0" indent="0">
              <a:lnSpc>
                <a:spcPct val="110000"/>
              </a:lnSpc>
              <a:buNone/>
            </a:pPr>
            <a:r>
              <a:rPr lang="en-GB" sz="1800" dirty="0">
                <a:solidFill>
                  <a:schemeClr val="bg1"/>
                </a:solidFill>
              </a:rPr>
              <a:t>The schools are set on an impressive and attractive campus of 45 acres overlooking the Hampshire Downs and within the South Downs National Park. The school is within walking distance of the centre of Winchester, and only an hour from central London. </a:t>
            </a:r>
            <a:endParaRPr lang="en-GB" sz="1800" dirty="0">
              <a:solidFill>
                <a:schemeClr val="bg1"/>
              </a:solidFill>
              <a:ea typeface="Calibri"/>
              <a:cs typeface="Calibri"/>
            </a:endParaRPr>
          </a:p>
          <a:p>
            <a:pPr marL="0" indent="0">
              <a:lnSpc>
                <a:spcPct val="110000"/>
              </a:lnSpc>
              <a:spcBef>
                <a:spcPts val="0"/>
              </a:spcBef>
              <a:buNone/>
            </a:pPr>
            <a:endParaRPr lang="en-GB" sz="1800" dirty="0">
              <a:solidFill>
                <a:schemeClr val="bg1"/>
              </a:solidFill>
              <a:cs typeface="Calibri"/>
            </a:endParaRPr>
          </a:p>
        </p:txBody>
      </p:sp>
      <p:sp>
        <p:nvSpPr>
          <p:cNvPr id="10" name="Title 1">
            <a:extLst>
              <a:ext uri="{FF2B5EF4-FFF2-40B4-BE49-F238E27FC236}">
                <a16:creationId xmlns:a16="http://schemas.microsoft.com/office/drawing/2014/main" id="{85BE8BA9-B0A4-435E-B65E-C8F92D19152E}"/>
              </a:ext>
            </a:extLst>
          </p:cNvPr>
          <p:cNvSpPr>
            <a:spLocks noGrp="1"/>
          </p:cNvSpPr>
          <p:nvPr>
            <p:ph type="title"/>
          </p:nvPr>
        </p:nvSpPr>
        <p:spPr>
          <a:xfrm>
            <a:off x="274599" y="415636"/>
            <a:ext cx="10415954" cy="1325563"/>
          </a:xfrm>
        </p:spPr>
        <p:txBody>
          <a:bodyPr>
            <a:normAutofit/>
          </a:bodyPr>
          <a:lstStyle/>
          <a:p>
            <a:r>
              <a:rPr lang="en-GB" b="1" dirty="0">
                <a:solidFill>
                  <a:schemeClr val="bg1"/>
                </a:solidFill>
                <a:ea typeface="+mj-lt"/>
                <a:cs typeface="+mj-lt"/>
              </a:rPr>
              <a:t>Welcome to our school</a:t>
            </a:r>
            <a:r>
              <a:rPr lang="en-GB" dirty="0">
                <a:solidFill>
                  <a:schemeClr val="bg1"/>
                </a:solidFill>
                <a:ea typeface="+mj-lt"/>
                <a:cs typeface="+mj-lt"/>
              </a:rPr>
              <a:t> </a:t>
            </a:r>
            <a:endParaRPr lang="en-US" dirty="0">
              <a:solidFill>
                <a:schemeClr val="bg1"/>
              </a:solidFill>
              <a:cs typeface="Calibri Light"/>
            </a:endParaRPr>
          </a:p>
        </p:txBody>
      </p:sp>
    </p:spTree>
    <p:extLst>
      <p:ext uri="{BB962C8B-B14F-4D97-AF65-F5344CB8AC3E}">
        <p14:creationId xmlns:p14="http://schemas.microsoft.com/office/powerpoint/2010/main" val="245949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sp>
        <p:nvSpPr>
          <p:cNvPr id="3" name="Subtitle 2"/>
          <p:cNvSpPr>
            <a:spLocks noGrp="1"/>
          </p:cNvSpPr>
          <p:nvPr>
            <p:ph idx="1"/>
          </p:nvPr>
        </p:nvSpPr>
        <p:spPr>
          <a:xfrm>
            <a:off x="274598" y="2102688"/>
            <a:ext cx="6454675" cy="4475665"/>
          </a:xfrm>
        </p:spPr>
        <p:txBody>
          <a:bodyPr>
            <a:normAutofit/>
          </a:bodyPr>
          <a:lstStyle/>
          <a:p>
            <a:pPr marL="0" indent="0">
              <a:buNone/>
            </a:pPr>
            <a:r>
              <a:rPr lang="en-GB" sz="1800" dirty="0">
                <a:solidFill>
                  <a:schemeClr val="bg1"/>
                </a:solidFill>
              </a:rPr>
              <a:t>At St Swithun’s prep school, </a:t>
            </a:r>
            <a:r>
              <a:rPr lang="en-GB" sz="1800" dirty="0">
                <a:solidFill>
                  <a:srgbClr val="D7572B"/>
                </a:solidFill>
              </a:rPr>
              <a:t>children's happiness </a:t>
            </a:r>
            <a:r>
              <a:rPr lang="en-GB" sz="1800" dirty="0">
                <a:solidFill>
                  <a:schemeClr val="bg1"/>
                </a:solidFill>
              </a:rPr>
              <a:t>is at the heart of everything we do. We know that confidence is fundamental to success, so all activities are characterised by a palpable sense of fun and enjoyable challenge to ensure that pupils </a:t>
            </a:r>
            <a:r>
              <a:rPr lang="en-GB" sz="1800" dirty="0">
                <a:solidFill>
                  <a:srgbClr val="D7572B"/>
                </a:solidFill>
              </a:rPr>
              <a:t>flourish</a:t>
            </a:r>
            <a:r>
              <a:rPr lang="en-GB" sz="1800" dirty="0">
                <a:solidFill>
                  <a:schemeClr val="bg1"/>
                </a:solidFill>
              </a:rPr>
              <a:t> in every way during their time with us. </a:t>
            </a:r>
          </a:p>
          <a:p>
            <a:pPr marL="0" indent="0">
              <a:buNone/>
            </a:pPr>
            <a:r>
              <a:rPr lang="en-GB" sz="1800" dirty="0">
                <a:solidFill>
                  <a:schemeClr val="bg1"/>
                </a:solidFill>
              </a:rPr>
              <a:t>Children here all enjoy a huge range of opportunities to shine wherever their interests lie; they are guided to give their very best, astonish their audiences and receive their applause. They are the leaders of tomorrow, and it is an enormous </a:t>
            </a:r>
            <a:r>
              <a:rPr lang="en-GB" sz="1800" dirty="0">
                <a:solidFill>
                  <a:srgbClr val="D7572B"/>
                </a:solidFill>
              </a:rPr>
              <a:t>honour and privilege </a:t>
            </a:r>
            <a:r>
              <a:rPr lang="en-GB" sz="1800" dirty="0">
                <a:solidFill>
                  <a:schemeClr val="bg1"/>
                </a:solidFill>
              </a:rPr>
              <a:t>to be a key influence in their development. </a:t>
            </a:r>
          </a:p>
          <a:p>
            <a:pPr marL="0" indent="0">
              <a:buNone/>
            </a:pPr>
            <a:r>
              <a:rPr lang="en-GB" sz="1800" dirty="0">
                <a:solidFill>
                  <a:schemeClr val="bg1"/>
                </a:solidFill>
              </a:rPr>
              <a:t>Whilst gently selective and keenly focussed on intellectual rigour, we offer a genuine all-round education and we place enormous importance on celebrating </a:t>
            </a:r>
            <a:r>
              <a:rPr lang="en-GB" sz="1800" dirty="0">
                <a:solidFill>
                  <a:srgbClr val="D7572B"/>
                </a:solidFill>
              </a:rPr>
              <a:t>diversity</a:t>
            </a:r>
            <a:r>
              <a:rPr lang="en-GB" sz="1800" dirty="0">
                <a:solidFill>
                  <a:schemeClr val="bg1"/>
                </a:solidFill>
              </a:rPr>
              <a:t> in everything that we do. We offer an inclusive, yet appropriately competitive, sports programme and we encourage children to have fun, take risks and get stuck in to all that we have on offer.</a:t>
            </a:r>
          </a:p>
        </p:txBody>
      </p:sp>
      <p:pic>
        <p:nvPicPr>
          <p:cNvPr id="7" name="Picture 6">
            <a:extLst>
              <a:ext uri="{FF2B5EF4-FFF2-40B4-BE49-F238E27FC236}">
                <a16:creationId xmlns:a16="http://schemas.microsoft.com/office/drawing/2014/main" id="{7A73D98A-CC16-4DCB-B78D-C6BA09A0D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6" name="Title 1">
            <a:extLst>
              <a:ext uri="{FF2B5EF4-FFF2-40B4-BE49-F238E27FC236}">
                <a16:creationId xmlns:a16="http://schemas.microsoft.com/office/drawing/2014/main" id="{C64ED55D-4FDC-40ED-AB89-548B18A942B8}"/>
              </a:ext>
            </a:extLst>
          </p:cNvPr>
          <p:cNvSpPr>
            <a:spLocks noGrp="1"/>
          </p:cNvSpPr>
          <p:nvPr>
            <p:ph type="title"/>
          </p:nvPr>
        </p:nvSpPr>
        <p:spPr>
          <a:xfrm>
            <a:off x="274599" y="415636"/>
            <a:ext cx="10415954" cy="1325563"/>
          </a:xfrm>
        </p:spPr>
        <p:txBody>
          <a:bodyPr>
            <a:normAutofit/>
          </a:bodyPr>
          <a:lstStyle/>
          <a:p>
            <a:r>
              <a:rPr lang="en-GB" b="1" dirty="0">
                <a:solidFill>
                  <a:schemeClr val="bg1"/>
                </a:solidFill>
                <a:ea typeface="+mj-lt"/>
                <a:cs typeface="+mj-lt"/>
              </a:rPr>
              <a:t>About St Swithun's Prep</a:t>
            </a:r>
            <a:r>
              <a:rPr lang="en-GB" dirty="0">
                <a:solidFill>
                  <a:schemeClr val="bg1"/>
                </a:solidFill>
                <a:ea typeface="+mj-lt"/>
                <a:cs typeface="+mj-lt"/>
              </a:rPr>
              <a:t> </a:t>
            </a:r>
            <a:endParaRPr lang="en-US">
              <a:solidFill>
                <a:schemeClr val="bg1"/>
              </a:solidFill>
              <a:ea typeface="Calibri Light"/>
              <a:cs typeface="Calibri Light"/>
            </a:endParaRPr>
          </a:p>
        </p:txBody>
      </p:sp>
      <p:pic>
        <p:nvPicPr>
          <p:cNvPr id="1026" name="Picture 2">
            <a:extLst>
              <a:ext uri="{FF2B5EF4-FFF2-40B4-BE49-F238E27FC236}">
                <a16:creationId xmlns:a16="http://schemas.microsoft.com/office/drawing/2014/main" id="{34739394-2939-4DD3-A967-4DAEFBEB9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318" y="3210760"/>
            <a:ext cx="4055973" cy="308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71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73D98A-CC16-4DCB-B78D-C6BA09A0D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10" name="Title 1">
            <a:extLst>
              <a:ext uri="{FF2B5EF4-FFF2-40B4-BE49-F238E27FC236}">
                <a16:creationId xmlns:a16="http://schemas.microsoft.com/office/drawing/2014/main" id="{9B37717D-8C6C-4265-B204-FD89A6F8102D}"/>
              </a:ext>
            </a:extLst>
          </p:cNvPr>
          <p:cNvSpPr>
            <a:spLocks noGrp="1"/>
          </p:cNvSpPr>
          <p:nvPr>
            <p:ph type="title"/>
          </p:nvPr>
        </p:nvSpPr>
        <p:spPr>
          <a:xfrm>
            <a:off x="274599" y="415636"/>
            <a:ext cx="10415954" cy="1325563"/>
          </a:xfrm>
        </p:spPr>
        <p:txBody>
          <a:bodyPr>
            <a:normAutofit/>
          </a:bodyPr>
          <a:lstStyle/>
          <a:p>
            <a:r>
              <a:rPr lang="en-GB" b="1" dirty="0">
                <a:solidFill>
                  <a:schemeClr val="bg1"/>
                </a:solidFill>
                <a:ea typeface="+mj-lt"/>
                <a:cs typeface="+mj-lt"/>
              </a:rPr>
              <a:t>High Performance Learning</a:t>
            </a:r>
            <a:r>
              <a:rPr lang="en-GB" dirty="0">
                <a:solidFill>
                  <a:schemeClr val="bg1"/>
                </a:solidFill>
                <a:ea typeface="+mj-lt"/>
                <a:cs typeface="+mj-lt"/>
              </a:rPr>
              <a:t> </a:t>
            </a:r>
            <a:endParaRPr lang="en-US" dirty="0">
              <a:solidFill>
                <a:schemeClr val="bg1"/>
              </a:solidFill>
              <a:ea typeface="+mj-lt"/>
              <a:cs typeface="+mj-lt"/>
            </a:endParaRPr>
          </a:p>
        </p:txBody>
      </p:sp>
      <p:sp>
        <p:nvSpPr>
          <p:cNvPr id="11" name="Subtitle 2">
            <a:extLst>
              <a:ext uri="{FF2B5EF4-FFF2-40B4-BE49-F238E27FC236}">
                <a16:creationId xmlns:a16="http://schemas.microsoft.com/office/drawing/2014/main" id="{C630BEC1-C6F4-44DC-971E-9E3D1722249A}"/>
              </a:ext>
            </a:extLst>
          </p:cNvPr>
          <p:cNvSpPr>
            <a:spLocks noGrp="1"/>
          </p:cNvSpPr>
          <p:nvPr>
            <p:ph idx="1"/>
          </p:nvPr>
        </p:nvSpPr>
        <p:spPr>
          <a:xfrm>
            <a:off x="274599" y="1741199"/>
            <a:ext cx="7597929" cy="4586647"/>
          </a:xfrm>
        </p:spPr>
        <p:txBody>
          <a:bodyPr vert="horz" lIns="91440" tIns="45720" rIns="91440" bIns="45720" rtlCol="0" anchor="t">
            <a:noAutofit/>
          </a:bodyPr>
          <a:lstStyle/>
          <a:p>
            <a:pPr marL="0" indent="0">
              <a:lnSpc>
                <a:spcPct val="100000"/>
              </a:lnSpc>
              <a:buNone/>
            </a:pPr>
            <a:r>
              <a:rPr lang="en-GB" sz="1800" dirty="0">
                <a:solidFill>
                  <a:schemeClr val="bg1"/>
                </a:solidFill>
                <a:latin typeface="Calibri"/>
                <a:ea typeface="Calibri"/>
                <a:cs typeface="Segoe UI"/>
              </a:rPr>
              <a:t>We are proud to be a </a:t>
            </a:r>
            <a:r>
              <a:rPr lang="en-GB" sz="1800" dirty="0">
                <a:solidFill>
                  <a:srgbClr val="D7572B"/>
                </a:solidFill>
                <a:latin typeface="Calibri"/>
                <a:ea typeface="Calibri"/>
                <a:cs typeface="Segoe UI"/>
              </a:rPr>
              <a:t>High Performance Learning </a:t>
            </a:r>
            <a:r>
              <a:rPr lang="en-GB" sz="1800" dirty="0">
                <a:solidFill>
                  <a:schemeClr val="bg1"/>
                </a:solidFill>
                <a:latin typeface="Calibri"/>
                <a:ea typeface="Calibri"/>
                <a:cs typeface="Segoe UI"/>
              </a:rPr>
              <a:t>School and a member of the Fellowship of World Class Schools. </a:t>
            </a:r>
            <a:endParaRPr lang="en-US" sz="1800" dirty="0">
              <a:solidFill>
                <a:schemeClr val="bg1"/>
              </a:solidFill>
              <a:cs typeface="Calibri"/>
            </a:endParaRPr>
          </a:p>
          <a:p>
            <a:pPr marL="0" indent="0">
              <a:lnSpc>
                <a:spcPct val="100000"/>
              </a:lnSpc>
              <a:buNone/>
            </a:pPr>
            <a:r>
              <a:rPr lang="en-GB" sz="1800" dirty="0">
                <a:solidFill>
                  <a:schemeClr val="bg1"/>
                </a:solidFill>
                <a:latin typeface="Calibri"/>
                <a:ea typeface="Calibri"/>
                <a:cs typeface="Segoe UI"/>
              </a:rPr>
              <a:t>The High Performance Learning philosophy is that: </a:t>
            </a:r>
          </a:p>
          <a:p>
            <a:pPr marL="285750" indent="0">
              <a:lnSpc>
                <a:spcPct val="100000"/>
              </a:lnSpc>
            </a:pPr>
            <a:r>
              <a:rPr lang="en-GB" sz="1800" dirty="0">
                <a:solidFill>
                  <a:schemeClr val="bg1"/>
                </a:solidFill>
                <a:latin typeface="Calibri"/>
                <a:ea typeface="Calibri"/>
                <a:cs typeface="Segoe UI"/>
              </a:rPr>
              <a:t> high achievement is an attainable target for everyone; </a:t>
            </a:r>
            <a:endParaRPr lang="en-GB" sz="1800" dirty="0">
              <a:solidFill>
                <a:schemeClr val="bg1"/>
              </a:solidFill>
              <a:latin typeface="Calibri"/>
              <a:ea typeface="Calibri"/>
              <a:cs typeface="Calibri" panose="020F0502020204030204"/>
            </a:endParaRPr>
          </a:p>
          <a:p>
            <a:pPr marL="285750" indent="0">
              <a:lnSpc>
                <a:spcPct val="100000"/>
              </a:lnSpc>
            </a:pPr>
            <a:r>
              <a:rPr lang="en-GB" sz="1800" dirty="0">
                <a:solidFill>
                  <a:schemeClr val="bg1"/>
                </a:solidFill>
                <a:latin typeface="Calibri"/>
                <a:ea typeface="Calibri"/>
                <a:cs typeface="Segoe UI"/>
              </a:rPr>
              <a:t> intelligence is not fixed (we can all become cleverer); </a:t>
            </a:r>
            <a:endParaRPr lang="en-GB" sz="1800" dirty="0">
              <a:solidFill>
                <a:schemeClr val="bg1"/>
              </a:solidFill>
              <a:latin typeface="Calibri"/>
              <a:ea typeface="Calibri"/>
              <a:cs typeface="Calibri"/>
            </a:endParaRPr>
          </a:p>
          <a:p>
            <a:pPr marL="285750" indent="0">
              <a:lnSpc>
                <a:spcPct val="100000"/>
              </a:lnSpc>
            </a:pPr>
            <a:r>
              <a:rPr lang="en-GB" sz="1800" dirty="0">
                <a:solidFill>
                  <a:schemeClr val="bg1"/>
                </a:solidFill>
                <a:latin typeface="Calibri"/>
                <a:ea typeface="Calibri"/>
                <a:cs typeface="Segoe UI"/>
              </a:rPr>
              <a:t> high performers are made, not born (they work for it). </a:t>
            </a:r>
            <a:endParaRPr lang="en-GB" sz="1800" dirty="0">
              <a:solidFill>
                <a:schemeClr val="bg1"/>
              </a:solidFill>
              <a:cs typeface="Calibri"/>
            </a:endParaRPr>
          </a:p>
          <a:p>
            <a:pPr marL="0" indent="0">
              <a:lnSpc>
                <a:spcPct val="100000"/>
              </a:lnSpc>
              <a:buNone/>
            </a:pPr>
            <a:r>
              <a:rPr lang="en-GB" sz="1800" dirty="0">
                <a:solidFill>
                  <a:schemeClr val="bg1"/>
                </a:solidFill>
                <a:latin typeface="Calibri"/>
                <a:ea typeface="Calibri"/>
                <a:cs typeface="Segoe UI"/>
              </a:rPr>
              <a:t>HPL involves the systematic and explicit encouragement and empowerment of students to develop the ways of thinking and ways of behaving that will equip them for success both in school and beyond. It is the cornerstone of our philosophy.</a:t>
            </a:r>
          </a:p>
          <a:p>
            <a:pPr marL="0" indent="0">
              <a:lnSpc>
                <a:spcPct val="100000"/>
              </a:lnSpc>
              <a:buNone/>
            </a:pPr>
            <a:r>
              <a:rPr lang="en-GB" sz="1800" dirty="0">
                <a:solidFill>
                  <a:schemeClr val="bg1"/>
                </a:solidFill>
                <a:latin typeface="Calibri"/>
                <a:ea typeface="Calibri"/>
                <a:cs typeface="Segoe UI"/>
              </a:rPr>
              <a:t>We are also a girls’ school and, as such, we expect and support all our pupils to </a:t>
            </a:r>
            <a:r>
              <a:rPr lang="en-GB" sz="1800" dirty="0">
                <a:solidFill>
                  <a:srgbClr val="D7572B"/>
                </a:solidFill>
                <a:latin typeface="Calibri"/>
                <a:ea typeface="Calibri"/>
                <a:cs typeface="Segoe UI"/>
              </a:rPr>
              <a:t>enjoy and excel </a:t>
            </a:r>
            <a:r>
              <a:rPr lang="en-GB" sz="1800" dirty="0">
                <a:solidFill>
                  <a:schemeClr val="bg1"/>
                </a:solidFill>
                <a:latin typeface="Calibri"/>
                <a:ea typeface="Calibri"/>
                <a:cs typeface="Segoe UI"/>
              </a:rPr>
              <a:t>in a range of subjects and activities according to their interests and not their gender. We seek to be free from unhelpful stereotyping and to offer genuinely limitless education.</a:t>
            </a:r>
          </a:p>
          <a:p>
            <a:pPr marL="0" indent="0">
              <a:lnSpc>
                <a:spcPct val="100000"/>
              </a:lnSpc>
              <a:buNone/>
            </a:pPr>
            <a:endParaRPr lang="en-GB" sz="1700" dirty="0">
              <a:solidFill>
                <a:schemeClr val="bg1"/>
              </a:solidFill>
              <a:cs typeface="Segoe UI"/>
            </a:endParaRPr>
          </a:p>
        </p:txBody>
      </p:sp>
      <p:pic>
        <p:nvPicPr>
          <p:cNvPr id="3" name="Picture 2">
            <a:extLst>
              <a:ext uri="{FF2B5EF4-FFF2-40B4-BE49-F238E27FC236}">
                <a16:creationId xmlns:a16="http://schemas.microsoft.com/office/drawing/2014/main" id="{E5B679BF-43D7-488A-A548-920EE5E15A07}"/>
              </a:ext>
            </a:extLst>
          </p:cNvPr>
          <p:cNvPicPr>
            <a:picLocks noChangeAspect="1"/>
          </p:cNvPicPr>
          <p:nvPr/>
        </p:nvPicPr>
        <p:blipFill rotWithShape="1">
          <a:blip r:embed="rId3"/>
          <a:srcRect b="2340"/>
          <a:stretch/>
        </p:blipFill>
        <p:spPr>
          <a:xfrm>
            <a:off x="8503900" y="2438590"/>
            <a:ext cx="2967453" cy="3687004"/>
          </a:xfrm>
          <a:prstGeom prst="rect">
            <a:avLst/>
          </a:prstGeom>
          <a:ln w="57150">
            <a:solidFill>
              <a:srgbClr val="D7572B"/>
            </a:solidFill>
          </a:ln>
        </p:spPr>
      </p:pic>
    </p:spTree>
    <p:extLst>
      <p:ext uri="{BB962C8B-B14F-4D97-AF65-F5344CB8AC3E}">
        <p14:creationId xmlns:p14="http://schemas.microsoft.com/office/powerpoint/2010/main" val="162785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F72A1-A1E7-4E86-9D6B-100FC26E6F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8" name="Title 1">
            <a:extLst>
              <a:ext uri="{FF2B5EF4-FFF2-40B4-BE49-F238E27FC236}">
                <a16:creationId xmlns:a16="http://schemas.microsoft.com/office/drawing/2014/main" id="{CDC1BE55-006F-4D4E-96F6-2A2815FA8137}"/>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PE Teacher</a:t>
            </a:r>
          </a:p>
        </p:txBody>
      </p:sp>
      <p:sp>
        <p:nvSpPr>
          <p:cNvPr id="9" name="TextBox 8">
            <a:extLst>
              <a:ext uri="{FF2B5EF4-FFF2-40B4-BE49-F238E27FC236}">
                <a16:creationId xmlns:a16="http://schemas.microsoft.com/office/drawing/2014/main" id="{6504AD36-D656-4760-96C0-60337D37B001}"/>
              </a:ext>
            </a:extLst>
          </p:cNvPr>
          <p:cNvSpPr txBox="1"/>
          <p:nvPr/>
        </p:nvSpPr>
        <p:spPr>
          <a:xfrm>
            <a:off x="274599" y="1869728"/>
            <a:ext cx="11484844" cy="4525341"/>
          </a:xfrm>
          <a:prstGeom prst="rect">
            <a:avLst/>
          </a:prstGeom>
          <a:noFill/>
        </p:spPr>
        <p:txBody>
          <a:bodyPr wrap="square" lIns="91440" tIns="45720" rIns="91440" bIns="45720" rtlCol="0" anchor="t">
            <a:spAutoFit/>
          </a:bodyPr>
          <a:lstStyle/>
          <a:p>
            <a:pPr fontAlgn="base"/>
            <a:r>
              <a:rPr lang="en-GB" sz="1600" dirty="0">
                <a:solidFill>
                  <a:schemeClr val="bg1"/>
                </a:solidFill>
              </a:rPr>
              <a:t>The school is seeking to appoint an enthusiastic PE and games teacher to play a full and active role within our dedicated sports department. This is a full-time role on a temporary basis to cover for a period of maternity leave. Our PE teachers deliver specialist instruction across the full prep school age range from Preschool through to Year 6.</a:t>
            </a:r>
            <a:endParaRPr lang="en-GB" sz="1600" dirty="0">
              <a:solidFill>
                <a:schemeClr val="bg1"/>
              </a:solidFill>
              <a:ea typeface="Calibri"/>
              <a:cs typeface="Calibri"/>
            </a:endParaRPr>
          </a:p>
          <a:p>
            <a:endParaRPr lang="en-GB" sz="1600" dirty="0">
              <a:solidFill>
                <a:schemeClr val="bg1"/>
              </a:solidFill>
              <a:ea typeface="Calibri"/>
              <a:cs typeface="Calibri"/>
            </a:endParaRPr>
          </a:p>
          <a:p>
            <a:r>
              <a:rPr lang="en-GB" sz="1600" dirty="0">
                <a:solidFill>
                  <a:schemeClr val="bg1"/>
                </a:solidFill>
              </a:rPr>
              <a:t>A particular focus for this post will be netball coaching for the older year groups but there will also be extensive opportunities for other outdoor sports (including football and cricket) as well as gym, dance, athletics and swimming. </a:t>
            </a:r>
            <a:endParaRPr lang="en-GB" sz="1600" dirty="0">
              <a:solidFill>
                <a:schemeClr val="bg1"/>
              </a:solidFill>
              <a:ea typeface="Calibri"/>
              <a:cs typeface="Calibri"/>
            </a:endParaRPr>
          </a:p>
          <a:p>
            <a:endParaRPr lang="en-GB" sz="1600" dirty="0">
              <a:solidFill>
                <a:schemeClr val="bg1"/>
              </a:solidFill>
            </a:endParaRPr>
          </a:p>
          <a:p>
            <a:r>
              <a:rPr lang="en-GB" sz="1600" dirty="0">
                <a:solidFill>
                  <a:schemeClr val="bg1"/>
                </a:solidFill>
              </a:rPr>
              <a:t>The below list sets out the main roles and responsibilities of the post. </a:t>
            </a:r>
            <a:endParaRPr lang="en-GB" sz="1600">
              <a:solidFill>
                <a:schemeClr val="bg1"/>
              </a:solidFill>
              <a:ea typeface="Calibri"/>
              <a:cs typeface="Calibri"/>
            </a:endParaRPr>
          </a:p>
          <a:p>
            <a:pPr fontAlgn="base"/>
            <a:endParaRPr lang="en-GB" sz="1600" dirty="0">
              <a:solidFill>
                <a:schemeClr val="bg1"/>
              </a:solidFill>
            </a:endParaRPr>
          </a:p>
          <a:p>
            <a:pPr>
              <a:buFont typeface="Arial" panose="020B0604020202020204" pitchFamily="34" charset="0"/>
              <a:buNone/>
            </a:pPr>
            <a:r>
              <a:rPr lang="en-GB" sz="1600" b="1" dirty="0">
                <a:solidFill>
                  <a:srgbClr val="D7572B"/>
                </a:solidFill>
              </a:rPr>
              <a:t>Teaching</a:t>
            </a:r>
          </a:p>
          <a:p>
            <a:pPr marL="285750" indent="-285750">
              <a:lnSpc>
                <a:spcPct val="90000"/>
              </a:lnSpc>
              <a:spcBef>
                <a:spcPts val="1000"/>
              </a:spcBef>
              <a:buFont typeface="Arial" panose="020B0604020202020204" pitchFamily="34" charset="0"/>
              <a:buChar char="•"/>
            </a:pPr>
            <a:r>
              <a:rPr lang="en-GB" sz="1600" dirty="0">
                <a:solidFill>
                  <a:schemeClr val="bg1"/>
                </a:solidFill>
              </a:rPr>
              <a:t>Delivering high-quality lessons that ensure development and strong levels of pupil engagement and enjoyment, across all key stages. </a:t>
            </a:r>
            <a:endParaRPr lang="en-GB" sz="1600" dirty="0">
              <a:solidFill>
                <a:schemeClr val="bg1"/>
              </a:solidFill>
              <a:ea typeface="Calibri"/>
              <a:cs typeface="Calibri"/>
            </a:endParaRPr>
          </a:p>
          <a:p>
            <a:pPr marL="285750" indent="-285750">
              <a:lnSpc>
                <a:spcPct val="90000"/>
              </a:lnSpc>
              <a:spcBef>
                <a:spcPts val="1000"/>
              </a:spcBef>
              <a:buFont typeface="Arial" panose="020B0604020202020204" pitchFamily="34" charset="0"/>
              <a:buChar char="•"/>
            </a:pPr>
            <a:r>
              <a:rPr lang="en-GB" sz="1600" dirty="0">
                <a:solidFill>
                  <a:schemeClr val="bg1"/>
                </a:solidFill>
              </a:rPr>
              <a:t>Focusing on individuals to ensure differentiation is appropriate and supports inclusion.</a:t>
            </a:r>
          </a:p>
          <a:p>
            <a:pPr marL="285750" indent="-285750">
              <a:lnSpc>
                <a:spcPct val="90000"/>
              </a:lnSpc>
              <a:spcBef>
                <a:spcPts val="1000"/>
              </a:spcBef>
              <a:buFont typeface="Arial" panose="020B0604020202020204" pitchFamily="34" charset="0"/>
              <a:buChar char="•"/>
            </a:pPr>
            <a:r>
              <a:rPr lang="en-GB" sz="1600" dirty="0">
                <a:solidFill>
                  <a:schemeClr val="bg1"/>
                </a:solidFill>
              </a:rPr>
              <a:t>Maintaining a purposeful and focused atmosphere and setting the highest expectations of behaviour and attitudes to learning.</a:t>
            </a:r>
          </a:p>
          <a:p>
            <a:pPr marL="285750" indent="-285750">
              <a:lnSpc>
                <a:spcPct val="90000"/>
              </a:lnSpc>
              <a:spcBef>
                <a:spcPts val="1000"/>
              </a:spcBef>
              <a:buFont typeface="Arial" panose="020B0604020202020204" pitchFamily="34" charset="0"/>
              <a:buChar char="•"/>
            </a:pPr>
            <a:r>
              <a:rPr lang="en-GB" sz="1600" dirty="0">
                <a:solidFill>
                  <a:schemeClr val="bg1"/>
                </a:solidFill>
              </a:rPr>
              <a:t>Keeping informed about best practice in teaching, coaching and learning as well as any curriculum or sports body changes.</a:t>
            </a:r>
            <a:endParaRPr lang="en-GB" sz="1600" dirty="0">
              <a:solidFill>
                <a:schemeClr val="bg1"/>
              </a:solidFill>
              <a:ea typeface="Calibri"/>
              <a:cs typeface="Calibri"/>
            </a:endParaRPr>
          </a:p>
          <a:p>
            <a:pPr marL="285750" indent="-285750">
              <a:lnSpc>
                <a:spcPct val="90000"/>
              </a:lnSpc>
              <a:spcBef>
                <a:spcPts val="1000"/>
              </a:spcBef>
              <a:buFont typeface="Arial" panose="020B0604020202020204" pitchFamily="34" charset="0"/>
              <a:buChar char="•"/>
            </a:pPr>
            <a:r>
              <a:rPr lang="en-GB" sz="1600" dirty="0">
                <a:solidFill>
                  <a:schemeClr val="bg1"/>
                </a:solidFill>
              </a:rPr>
              <a:t>Ensuring communication with parents, pupils and staff is effective and professional at all times and supports the wider vision and aims of the school.</a:t>
            </a:r>
            <a:endParaRPr lang="en-GB" sz="1600" dirty="0">
              <a:solidFill>
                <a:schemeClr val="bg1"/>
              </a:solidFill>
              <a:ea typeface="Calibri"/>
              <a:cs typeface="Calibri"/>
            </a:endParaRPr>
          </a:p>
        </p:txBody>
      </p:sp>
    </p:spTree>
    <p:extLst>
      <p:ext uri="{BB962C8B-B14F-4D97-AF65-F5344CB8AC3E}">
        <p14:creationId xmlns:p14="http://schemas.microsoft.com/office/powerpoint/2010/main" val="168094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25ADD7-21FB-458B-93FA-07742BF251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6" name="Title 1">
            <a:extLst>
              <a:ext uri="{FF2B5EF4-FFF2-40B4-BE49-F238E27FC236}">
                <a16:creationId xmlns:a16="http://schemas.microsoft.com/office/drawing/2014/main" id="{81197F3F-BCFE-4BE8-A108-F0CC0CB95014}"/>
              </a:ext>
            </a:extLst>
          </p:cNvPr>
          <p:cNvSpPr>
            <a:spLocks noGrp="1"/>
          </p:cNvSpPr>
          <p:nvPr>
            <p:ph type="title"/>
          </p:nvPr>
        </p:nvSpPr>
        <p:spPr>
          <a:xfrm>
            <a:off x="274599" y="415636"/>
            <a:ext cx="10415954" cy="1325563"/>
          </a:xfrm>
        </p:spPr>
        <p:txBody>
          <a:bodyPr>
            <a:normAutofit/>
          </a:bodyPr>
          <a:lstStyle/>
          <a:p>
            <a:r>
              <a:rPr lang="en-GB" b="1" dirty="0">
                <a:solidFill>
                  <a:schemeClr val="bg1"/>
                </a:solidFill>
                <a:ea typeface="+mj-lt"/>
                <a:cs typeface="+mj-lt"/>
              </a:rPr>
              <a:t>PE teacher: responsibilities</a:t>
            </a:r>
            <a:r>
              <a:rPr lang="en-GB" sz="4800" dirty="0">
                <a:solidFill>
                  <a:schemeClr val="bg1"/>
                </a:solidFill>
                <a:ea typeface="+mj-lt"/>
                <a:cs typeface="+mj-lt"/>
              </a:rPr>
              <a:t> </a:t>
            </a:r>
            <a:endParaRPr lang="en-US" dirty="0">
              <a:solidFill>
                <a:schemeClr val="bg1"/>
              </a:solidFill>
              <a:ea typeface="+mj-lt"/>
              <a:cs typeface="+mj-lt"/>
            </a:endParaRPr>
          </a:p>
        </p:txBody>
      </p:sp>
      <p:sp>
        <p:nvSpPr>
          <p:cNvPr id="8" name="Subtitle 2">
            <a:extLst>
              <a:ext uri="{FF2B5EF4-FFF2-40B4-BE49-F238E27FC236}">
                <a16:creationId xmlns:a16="http://schemas.microsoft.com/office/drawing/2014/main" id="{FB5C5553-CDB4-4585-99EF-BC68F656FC95}"/>
              </a:ext>
            </a:extLst>
          </p:cNvPr>
          <p:cNvSpPr txBox="1">
            <a:spLocks/>
          </p:cNvSpPr>
          <p:nvPr/>
        </p:nvSpPr>
        <p:spPr>
          <a:xfrm>
            <a:off x="274599" y="1667427"/>
            <a:ext cx="11642802" cy="49492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GB" sz="1600" b="1" dirty="0">
                <a:solidFill>
                  <a:schemeClr val="bg1"/>
                </a:solidFill>
                <a:ea typeface="+mn-lt"/>
                <a:cs typeface="+mn-lt"/>
              </a:rPr>
              <a:t>Key requirements of the role continued:</a:t>
            </a:r>
          </a:p>
          <a:p>
            <a:pPr marL="285750" indent="-285750">
              <a:buFont typeface="Arial,Sans-Serif"/>
              <a:buChar char="•"/>
            </a:pPr>
            <a:r>
              <a:rPr lang="en-GB" sz="1600">
                <a:solidFill>
                  <a:schemeClr val="bg1"/>
                </a:solidFill>
                <a:ea typeface="Calibri"/>
                <a:cs typeface="Calibri"/>
              </a:rPr>
              <a:t>Liaising with the SENDCo, as appropriate, to ensure the best possible provision for pupils with SEND. </a:t>
            </a:r>
            <a:endParaRPr lang="en-US" sz="1600">
              <a:solidFill>
                <a:srgbClr val="000000"/>
              </a:solidFill>
              <a:ea typeface="Calibri"/>
              <a:cs typeface="Calibri"/>
            </a:endParaRPr>
          </a:p>
          <a:p>
            <a:pPr marL="285750" indent="-285750">
              <a:buFont typeface="Arial,Sans-Serif"/>
              <a:buChar char="•"/>
            </a:pPr>
            <a:r>
              <a:rPr lang="en-GB" sz="1600" dirty="0">
                <a:solidFill>
                  <a:schemeClr val="bg1"/>
                </a:solidFill>
                <a:ea typeface="Calibri"/>
                <a:cs typeface="Calibri"/>
              </a:rPr>
              <a:t>Following the school’s policies on tracking pupil progress and reporting to parents.</a:t>
            </a:r>
            <a:endParaRPr lang="en-GB" dirty="0">
              <a:solidFill>
                <a:schemeClr val="bg1"/>
              </a:solidFill>
            </a:endParaRPr>
          </a:p>
          <a:p>
            <a:pPr marL="0" indent="0">
              <a:buFont typeface="Arial" panose="020B0604020202020204" pitchFamily="34" charset="0"/>
              <a:buNone/>
            </a:pPr>
            <a:r>
              <a:rPr lang="en-GB" sz="1600" b="1" dirty="0">
                <a:solidFill>
                  <a:srgbClr val="D7572B"/>
                </a:solidFill>
              </a:rPr>
              <a:t>Other Duties</a:t>
            </a:r>
            <a:endParaRPr lang="en-GB" dirty="0"/>
          </a:p>
          <a:p>
            <a:r>
              <a:rPr lang="en-GB" sz="1600" dirty="0">
                <a:solidFill>
                  <a:schemeClr val="bg1"/>
                </a:solidFill>
              </a:rPr>
              <a:t>Leading and umpiring school fixtures, which may be in the evenings or at the weekend.</a:t>
            </a:r>
            <a:endParaRPr lang="en-GB" sz="1600" dirty="0">
              <a:solidFill>
                <a:schemeClr val="bg1"/>
              </a:solidFill>
              <a:ea typeface="Calibri"/>
              <a:cs typeface="Calibri"/>
            </a:endParaRPr>
          </a:p>
          <a:p>
            <a:r>
              <a:rPr lang="en-GB" sz="1600" dirty="0">
                <a:solidFill>
                  <a:schemeClr val="bg1"/>
                </a:solidFill>
              </a:rPr>
              <a:t>Running co-curricular sports clubs, attending school trips, matches, tournaments and, as required, residential trips.</a:t>
            </a:r>
          </a:p>
          <a:p>
            <a:r>
              <a:rPr lang="en-GB" sz="1600" dirty="0">
                <a:solidFill>
                  <a:schemeClr val="bg1"/>
                </a:solidFill>
              </a:rPr>
              <a:t>Carrying out supervisory duties as part of the school rota.</a:t>
            </a:r>
          </a:p>
          <a:p>
            <a:r>
              <a:rPr lang="en-GB" sz="1600" dirty="0">
                <a:solidFill>
                  <a:schemeClr val="bg1"/>
                </a:solidFill>
              </a:rPr>
              <a:t>Attending meetings, training, INSET, assemblies and occasional events such as the school fête, as required.</a:t>
            </a:r>
            <a:endParaRPr lang="en-GB" sz="1600" dirty="0">
              <a:solidFill>
                <a:schemeClr val="bg1"/>
              </a:solidFill>
              <a:ea typeface="Calibri"/>
              <a:cs typeface="Calibri"/>
            </a:endParaRPr>
          </a:p>
          <a:p>
            <a:r>
              <a:rPr lang="en-GB" sz="1600" dirty="0">
                <a:solidFill>
                  <a:schemeClr val="bg1"/>
                </a:solidFill>
              </a:rPr>
              <a:t>Meeting all deadlines for the efficient running of the school (e.g. reports, planning, work scrutiny submissions).</a:t>
            </a:r>
          </a:p>
          <a:p>
            <a:pPr>
              <a:buFont typeface="Arial" panose="020B0604020202020204" pitchFamily="34" charset="0"/>
              <a:buNone/>
            </a:pPr>
            <a:r>
              <a:rPr lang="en-GB" sz="1600" b="1" dirty="0">
                <a:solidFill>
                  <a:srgbClr val="D7572B"/>
                </a:solidFill>
              </a:rPr>
              <a:t>General</a:t>
            </a:r>
            <a:endParaRPr lang="en-GB" sz="1600" b="1" dirty="0">
              <a:solidFill>
                <a:srgbClr val="D7572B"/>
              </a:solidFill>
              <a:ea typeface="+mn-lt"/>
              <a:cs typeface="+mn-lt"/>
            </a:endParaRPr>
          </a:p>
          <a:p>
            <a:pPr marL="285750" indent="-285750" fontAlgn="base">
              <a:buFont typeface="Arial" panose="020B0604020202020204" pitchFamily="34" charset="0"/>
              <a:buChar char="•"/>
            </a:pPr>
            <a:r>
              <a:rPr lang="en-GB" sz="1600" dirty="0">
                <a:solidFill>
                  <a:schemeClr val="bg1"/>
                </a:solidFill>
              </a:rPr>
              <a:t>All staff are expected to promote and safeguard the welfare of children and young people, comply with the school’s Safeguarding policy and adhere to all other policies set out by the school. </a:t>
            </a:r>
          </a:p>
          <a:p>
            <a:pPr marL="285750" indent="-285750" fontAlgn="base"/>
            <a:r>
              <a:rPr lang="en-GB" sz="1600" dirty="0">
                <a:solidFill>
                  <a:schemeClr val="bg1"/>
                </a:solidFill>
              </a:rPr>
              <a:t>All staff must comply with the staff behaviour policy, setting exemplary standards of behaviour, appearance and attitude.</a:t>
            </a:r>
            <a:endParaRPr lang="en-GB" sz="1600" dirty="0">
              <a:solidFill>
                <a:schemeClr val="bg1"/>
              </a:solidFill>
              <a:ea typeface="Calibri"/>
              <a:cs typeface="Calibri"/>
            </a:endParaRPr>
          </a:p>
          <a:p>
            <a:pPr marL="285750" indent="-285750" fontAlgn="base"/>
            <a:r>
              <a:rPr lang="en-GB" sz="1600" dirty="0">
                <a:solidFill>
                  <a:schemeClr val="bg1"/>
                </a:solidFill>
              </a:rPr>
              <a:t>Staff may be asked to undertake other duties which may, from time to time, be reasonably requested by the Prep School Head and SLT. </a:t>
            </a:r>
            <a:endParaRPr lang="en-GB" sz="1600" dirty="0">
              <a:solidFill>
                <a:schemeClr val="bg1"/>
              </a:solidFill>
              <a:ea typeface="Calibri"/>
              <a:cs typeface="Calibri"/>
            </a:endParaRPr>
          </a:p>
          <a:p>
            <a:pPr marL="285750" indent="-285750" fontAlgn="base">
              <a:buFont typeface="Arial" panose="020B0604020202020204" pitchFamily="34" charset="0"/>
              <a:buChar char="•"/>
            </a:pPr>
            <a:endParaRPr lang="en-GB" sz="1600" dirty="0">
              <a:solidFill>
                <a:schemeClr val="bg1"/>
              </a:solidFill>
            </a:endParaRPr>
          </a:p>
        </p:txBody>
      </p:sp>
    </p:spTree>
    <p:extLst>
      <p:ext uri="{BB962C8B-B14F-4D97-AF65-F5344CB8AC3E}">
        <p14:creationId xmlns:p14="http://schemas.microsoft.com/office/powerpoint/2010/main" val="128559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B21A7C-FB52-43D3-9AC5-13E03E8CFA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graphicFrame>
        <p:nvGraphicFramePr>
          <p:cNvPr id="11" name="Table 10">
            <a:extLst>
              <a:ext uri="{FF2B5EF4-FFF2-40B4-BE49-F238E27FC236}">
                <a16:creationId xmlns:a16="http://schemas.microsoft.com/office/drawing/2014/main" id="{F5478056-DF4E-4CA0-B75E-1616FF7BC9DB}"/>
              </a:ext>
            </a:extLst>
          </p:cNvPr>
          <p:cNvGraphicFramePr>
            <a:graphicFrameLocks noGrp="1"/>
          </p:cNvGraphicFramePr>
          <p:nvPr>
            <p:extLst>
              <p:ext uri="{D42A27DB-BD31-4B8C-83A1-F6EECF244321}">
                <p14:modId xmlns:p14="http://schemas.microsoft.com/office/powerpoint/2010/main" val="2060282922"/>
              </p:ext>
            </p:extLst>
          </p:nvPr>
        </p:nvGraphicFramePr>
        <p:xfrm>
          <a:off x="428855" y="2182664"/>
          <a:ext cx="11296131" cy="3383280"/>
        </p:xfrm>
        <a:graphic>
          <a:graphicData uri="http://schemas.openxmlformats.org/drawingml/2006/table">
            <a:tbl>
              <a:tblPr bandRow="1">
                <a:tableStyleId>{5C22544A-7EE6-4342-B048-85BDC9FD1C3A}</a:tableStyleId>
              </a:tblPr>
              <a:tblGrid>
                <a:gridCol w="5657558">
                  <a:extLst>
                    <a:ext uri="{9D8B030D-6E8A-4147-A177-3AD203B41FA5}">
                      <a16:colId xmlns:a16="http://schemas.microsoft.com/office/drawing/2014/main" val="554415196"/>
                    </a:ext>
                  </a:extLst>
                </a:gridCol>
                <a:gridCol w="5638573">
                  <a:extLst>
                    <a:ext uri="{9D8B030D-6E8A-4147-A177-3AD203B41FA5}">
                      <a16:colId xmlns:a16="http://schemas.microsoft.com/office/drawing/2014/main" val="1055201488"/>
                    </a:ext>
                  </a:extLst>
                </a:gridCol>
              </a:tblGrid>
              <a:tr h="292273">
                <a:tc>
                  <a:txBody>
                    <a:bodyPr/>
                    <a:lstStyle/>
                    <a:p>
                      <a:pPr algn="l" fontAlgn="base"/>
                      <a:r>
                        <a:rPr lang="en-GB" sz="1800" b="1" i="0" dirty="0">
                          <a:solidFill>
                            <a:srgbClr val="FFFFFF"/>
                          </a:solidFill>
                          <a:effectLst/>
                          <a:latin typeface="Calibri"/>
                        </a:rPr>
                        <a:t>Essential</a:t>
                      </a:r>
                      <a:endParaRPr lang="en-GB" sz="1800" b="0" i="0" dirty="0">
                        <a:solidFill>
                          <a:srgbClr val="000000"/>
                        </a:solidFill>
                        <a:effectLst/>
                        <a:latin typeface="Calibri"/>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572B"/>
                    </a:solidFill>
                  </a:tcPr>
                </a:tc>
                <a:tc>
                  <a:txBody>
                    <a:bodyPr/>
                    <a:lstStyle/>
                    <a:p>
                      <a:pPr algn="l" fontAlgn="base"/>
                      <a:r>
                        <a:rPr lang="en-GB" sz="1800" b="1" i="0" dirty="0">
                          <a:solidFill>
                            <a:srgbClr val="FFFFFF"/>
                          </a:solidFill>
                          <a:effectLst/>
                          <a:latin typeface="Calibri"/>
                        </a:rPr>
                        <a:t>Desirable</a:t>
                      </a:r>
                      <a:endParaRPr lang="en-GB" sz="1800" b="0" i="0" dirty="0">
                        <a:solidFill>
                          <a:srgbClr val="000000"/>
                        </a:solidFill>
                        <a:effectLst/>
                        <a:latin typeface="Calibri"/>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572B"/>
                    </a:solidFill>
                  </a:tcPr>
                </a:tc>
                <a:extLst>
                  <a:ext uri="{0D108BD9-81ED-4DB2-BD59-A6C34878D82A}">
                    <a16:rowId xmlns:a16="http://schemas.microsoft.com/office/drawing/2014/main" val="2391152519"/>
                  </a:ext>
                </a:extLst>
              </a:tr>
              <a:tr h="361950">
                <a:tc>
                  <a:txBody>
                    <a:bodyPr/>
                    <a:lstStyle/>
                    <a:p>
                      <a:pPr marL="285750" marR="0" lvl="0" indent="-285750" algn="l">
                        <a:lnSpc>
                          <a:spcPct val="100000"/>
                        </a:lnSpc>
                        <a:spcBef>
                          <a:spcPts val="0"/>
                        </a:spcBef>
                        <a:spcAft>
                          <a:spcPts val="0"/>
                        </a:spcAft>
                        <a:buFont typeface="Arial"/>
                        <a:buChar char="•"/>
                      </a:pPr>
                      <a:r>
                        <a:rPr lang="en-GB" sz="1800" b="0" i="0" u="none" strike="noStrike" noProof="0" dirty="0">
                          <a:solidFill>
                            <a:srgbClr val="FFFFFF"/>
                          </a:solidFill>
                          <a:effectLst/>
                        </a:rPr>
                        <a:t>QTS and a university degree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85750" indent="-285750" algn="l" fontAlgn="base">
                        <a:buFont typeface="Arial" panose="020B0604020202020204" pitchFamily="34" charset="0"/>
                        <a:buChar char="•"/>
                      </a:pPr>
                      <a:r>
                        <a:rPr lang="en-GB" sz="1800" b="0" i="0" u="none" strike="noStrike" noProof="0">
                          <a:solidFill>
                            <a:srgbClr val="FFFFFF"/>
                          </a:solidFill>
                          <a:effectLst/>
                          <a:latin typeface="Calibri"/>
                        </a:rPr>
                        <a:t>Enthusiastic participation in sport outside school</a:t>
                      </a:r>
                      <a:endParaRPr lang="en-GB" sz="1800" b="0" i="0" dirty="0">
                        <a:solidFill>
                          <a:srgbClr val="FFFFFF"/>
                        </a:solidFill>
                        <a:effectLst/>
                        <a:latin typeface="+mn-lt"/>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81112645"/>
                  </a:ext>
                </a:extLst>
              </a:tr>
              <a:tr h="361950">
                <a:tc>
                  <a:txBody>
                    <a:bodyPr/>
                    <a:lstStyle/>
                    <a:p>
                      <a:pPr marL="285750" lvl="0" indent="-285750" algn="l">
                        <a:buFont typeface="Arial"/>
                        <a:buChar char="•"/>
                      </a:pPr>
                      <a:r>
                        <a:rPr lang="en-GB" sz="1800" b="0" i="0" u="none" strike="noStrike" noProof="0">
                          <a:solidFill>
                            <a:schemeClr val="bg1"/>
                          </a:solidFill>
                          <a:effectLst/>
                          <a:latin typeface="Calibri"/>
                        </a:rPr>
                        <a:t>Passion for sport, wellbeing and a healthy lifestyle</a:t>
                      </a:r>
                      <a:endParaRPr lang="en-US"/>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lang="en-GB" sz="1800" b="0" i="0" dirty="0">
                          <a:solidFill>
                            <a:srgbClr val="FFFFFF"/>
                          </a:solidFill>
                          <a:effectLst/>
                          <a:latin typeface="+mn-lt"/>
                        </a:rPr>
                        <a:t>Experience of EYFS, KS1 and KS2</a:t>
                      </a:r>
                      <a:endParaRPr lang="en-GB" sz="1800" kern="1200" dirty="0">
                        <a:solidFill>
                          <a:schemeClr val="bg1"/>
                        </a:solidFill>
                        <a:effectLst/>
                        <a:latin typeface="+mn-lt"/>
                        <a:ea typeface="+mn-ea"/>
                        <a:cs typeface="+mn-cs"/>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33812181"/>
                  </a:ext>
                </a:extLst>
              </a:tr>
              <a:tr h="351023">
                <a:tc>
                  <a:txBody>
                    <a:bodyPr/>
                    <a:lstStyle/>
                    <a:p>
                      <a:pPr marL="285750" lvl="0" indent="-285750" algn="l">
                        <a:buFont typeface="Arial"/>
                        <a:buChar char="•"/>
                      </a:pPr>
                      <a:r>
                        <a:rPr lang="en-GB" sz="1800" b="0" i="0" u="none" strike="noStrike" noProof="0" dirty="0">
                          <a:solidFill>
                            <a:srgbClr val="FFFFFF"/>
                          </a:solidFill>
                          <a:effectLst/>
                          <a:latin typeface="Calibri"/>
                        </a:rPr>
                        <a:t>Excellent PE knowledge across the primary age range </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800" b="0" i="0" u="none" strike="noStrike" baseline="0" noProof="0" dirty="0">
                          <a:solidFill>
                            <a:srgbClr val="FFFFFF"/>
                          </a:solidFill>
                          <a:effectLst/>
                          <a:latin typeface="+mn-lt"/>
                        </a:rPr>
                        <a:t>Swimming teaching qualifications and experience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91906745"/>
                  </a:ext>
                </a:extLst>
              </a:tr>
              <a:tr h="376400">
                <a:tc>
                  <a:txBody>
                    <a:bodyPr/>
                    <a:lstStyle/>
                    <a:p>
                      <a:pPr marL="285750" lvl="0" indent="-285750" algn="l">
                        <a:buFont typeface="Arial"/>
                        <a:buChar char="•"/>
                      </a:pPr>
                      <a:r>
                        <a:rPr lang="en-GB" sz="1800" b="0" i="0" u="none" strike="noStrike" noProof="0">
                          <a:solidFill>
                            <a:srgbClr val="FFFFFF"/>
                          </a:solidFill>
                          <a:effectLst/>
                          <a:latin typeface="Calibri"/>
                        </a:rPr>
                        <a:t>Knowledge of statutory responsibilities including safeguarding</a:t>
                      </a:r>
                      <a:endParaRPr lang="en-GB" sz="1800" b="0" i="0" u="none" strike="noStrike" noProof="0" dirty="0">
                        <a:solidFill>
                          <a:srgbClr val="FFFFFF"/>
                        </a:solidFill>
                        <a:effectLst/>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85750" lvl="0" indent="-285750" algn="l">
                        <a:lnSpc>
                          <a:spcPct val="100000"/>
                        </a:lnSpc>
                        <a:buFont typeface="Arial"/>
                        <a:buChar char="•"/>
                      </a:pPr>
                      <a:r>
                        <a:rPr lang="en-GB" sz="1800" b="0" i="0" u="none" strike="noStrike" baseline="0" noProof="0" dirty="0">
                          <a:solidFill>
                            <a:srgbClr val="FFFFFF"/>
                          </a:solidFill>
                          <a:effectLst/>
                          <a:latin typeface="+mn-lt"/>
                        </a:rPr>
                        <a:t>Experience teaching and umpiring netball</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96896807"/>
                  </a:ext>
                </a:extLst>
              </a:tr>
              <a:tr h="408349">
                <a:tc>
                  <a:txBody>
                    <a:bodyPr/>
                    <a:lstStyle/>
                    <a:p>
                      <a:pPr marL="285750" lvl="0" indent="-285750" algn="l">
                        <a:buFont typeface="Arial"/>
                        <a:buChar char="•"/>
                      </a:pPr>
                      <a:r>
                        <a:rPr lang="en-GB" sz="1800" b="0" i="0" u="none" strike="noStrike" noProof="0" dirty="0">
                          <a:solidFill>
                            <a:srgbClr val="FFFFFF"/>
                          </a:solidFill>
                          <a:effectLst/>
                        </a:rPr>
                        <a:t>Experience of planning engaging lessons that enable high quality learning and a love of sport </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lang="en-GB" sz="1800" kern="1200" dirty="0">
                          <a:solidFill>
                            <a:schemeClr val="bg1"/>
                          </a:solidFill>
                          <a:effectLst/>
                          <a:latin typeface="+mn-lt"/>
                          <a:ea typeface="+mn-ea"/>
                          <a:cs typeface="+mn-cs"/>
                        </a:rPr>
                        <a:t>Experience teaching in both maintained and independent schools</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57898061"/>
                  </a:ext>
                </a:extLst>
              </a:tr>
              <a:tr h="205357">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sz="1800" b="0" i="0" u="none" strike="noStrike" noProof="0" dirty="0">
                          <a:solidFill>
                            <a:srgbClr val="FFFFFF"/>
                          </a:solidFill>
                          <a:effectLst/>
                          <a:latin typeface="+mn-lt"/>
                        </a:rPr>
                        <a:t>Experience of using a range of tools and data to support the progress and achievement of pupils</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800" b="0" i="0" u="none" strike="noStrike" baseline="0" noProof="0">
                          <a:solidFill>
                            <a:srgbClr val="FFFFFF"/>
                          </a:solidFill>
                          <a:effectLst/>
                          <a:latin typeface="Calibri"/>
                        </a:rPr>
                        <a:t>Paediatric first aid qualification</a:t>
                      </a:r>
                      <a:endParaRPr lang="en-GB" sz="1800" b="0" i="0" u="none" strike="noStrike" baseline="0" noProof="0" dirty="0">
                        <a:solidFill>
                          <a:srgbClr val="FFFFFF"/>
                        </a:solidFill>
                        <a:effectLst/>
                        <a:latin typeface="+mn-lt"/>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61287313"/>
                  </a:ext>
                </a:extLst>
              </a:tr>
            </a:tbl>
          </a:graphicData>
        </a:graphic>
      </p:graphicFrame>
      <p:sp>
        <p:nvSpPr>
          <p:cNvPr id="9" name="Title 1">
            <a:extLst>
              <a:ext uri="{FF2B5EF4-FFF2-40B4-BE49-F238E27FC236}">
                <a16:creationId xmlns:a16="http://schemas.microsoft.com/office/drawing/2014/main" id="{43EE99FE-CE18-45FC-8361-3A08E6A2E1B5}"/>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PE Teacher: knowledge &amp; experience</a:t>
            </a:r>
            <a:r>
              <a:rPr lang="en-GB" sz="4800" b="1" dirty="0">
                <a:solidFill>
                  <a:schemeClr val="bg1"/>
                </a:solidFill>
              </a:rPr>
              <a:t> </a:t>
            </a:r>
            <a:endParaRPr lang="en-US" dirty="0">
              <a:solidFill>
                <a:schemeClr val="bg1"/>
              </a:solidFill>
              <a:ea typeface="Calibri Light" panose="020F0302020204030204"/>
              <a:cs typeface="Calibri Light" panose="020F0302020204030204"/>
            </a:endParaRPr>
          </a:p>
        </p:txBody>
      </p:sp>
    </p:spTree>
    <p:extLst>
      <p:ext uri="{BB962C8B-B14F-4D97-AF65-F5344CB8AC3E}">
        <p14:creationId xmlns:p14="http://schemas.microsoft.com/office/powerpoint/2010/main" val="325069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50E6A1-3193-4CA7-AB9D-798D64BFE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graphicFrame>
        <p:nvGraphicFramePr>
          <p:cNvPr id="5" name="Table 4">
            <a:extLst>
              <a:ext uri="{FF2B5EF4-FFF2-40B4-BE49-F238E27FC236}">
                <a16:creationId xmlns:a16="http://schemas.microsoft.com/office/drawing/2014/main" id="{8F1503E8-1F99-4C50-B978-B1372F67D968}"/>
              </a:ext>
            </a:extLst>
          </p:cNvPr>
          <p:cNvGraphicFramePr>
            <a:graphicFrameLocks noGrp="1"/>
          </p:cNvGraphicFramePr>
          <p:nvPr>
            <p:extLst>
              <p:ext uri="{D42A27DB-BD31-4B8C-83A1-F6EECF244321}">
                <p14:modId xmlns:p14="http://schemas.microsoft.com/office/powerpoint/2010/main" val="3402654888"/>
              </p:ext>
            </p:extLst>
          </p:nvPr>
        </p:nvGraphicFramePr>
        <p:xfrm>
          <a:off x="428350" y="2586616"/>
          <a:ext cx="11325614" cy="2926080"/>
        </p:xfrm>
        <a:graphic>
          <a:graphicData uri="http://schemas.openxmlformats.org/drawingml/2006/table">
            <a:tbl>
              <a:tblPr bandRow="1">
                <a:tableStyleId>{5C22544A-7EE6-4342-B048-85BDC9FD1C3A}</a:tableStyleId>
              </a:tblPr>
              <a:tblGrid>
                <a:gridCol w="11325614">
                  <a:extLst>
                    <a:ext uri="{9D8B030D-6E8A-4147-A177-3AD203B41FA5}">
                      <a16:colId xmlns:a16="http://schemas.microsoft.com/office/drawing/2014/main" val="4243665596"/>
                    </a:ext>
                  </a:extLst>
                </a:gridCol>
              </a:tblGrid>
              <a:tr h="365342">
                <a:tc>
                  <a:txBody>
                    <a:bodyPr/>
                    <a:lstStyle/>
                    <a:p>
                      <a:pPr fontAlgn="base"/>
                      <a:endParaRPr lang="en-GB" sz="1800" b="1" dirty="0">
                        <a:solidFill>
                          <a:srgbClr val="FFFFFF"/>
                        </a:solidFill>
                        <a:effectLst/>
                        <a:latin typeface="Calibri"/>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572B"/>
                    </a:solidFill>
                  </a:tcPr>
                </a:tc>
                <a:extLst>
                  <a:ext uri="{0D108BD9-81ED-4DB2-BD59-A6C34878D82A}">
                    <a16:rowId xmlns:a16="http://schemas.microsoft.com/office/drawing/2014/main" val="3952416488"/>
                  </a:ext>
                </a:extLst>
              </a:tr>
              <a:tr h="311102">
                <a:tc>
                  <a:txBody>
                    <a:bodyPr/>
                    <a:lstStyle/>
                    <a:p>
                      <a:pPr marL="285750" marR="0" lvl="0" indent="-285750" algn="l" rtl="0" eaLnBrk="1" fontAlgn="base" latinLnBrk="0" hangingPunct="1">
                        <a:lnSpc>
                          <a:spcPct val="100000"/>
                        </a:lnSpc>
                        <a:spcBef>
                          <a:spcPts val="0"/>
                        </a:spcBef>
                        <a:spcAft>
                          <a:spcPts val="0"/>
                        </a:spcAft>
                        <a:buClrTx/>
                        <a:buSzTx/>
                        <a:buFont typeface="Arial"/>
                        <a:buChar char="•"/>
                      </a:pPr>
                      <a:r>
                        <a:rPr lang="en-GB" sz="1800" b="0" i="0" u="none" strike="noStrike" noProof="0" dirty="0">
                          <a:solidFill>
                            <a:srgbClr val="FFFFFF"/>
                          </a:solidFill>
                          <a:effectLst/>
                        </a:rPr>
                        <a:t>Excellent teaching methods with consistently strong demonstrable outcomes for pupils</a:t>
                      </a:r>
                      <a:endParaRPr lang="en-GB" sz="1800" dirty="0">
                        <a:solidFill>
                          <a:srgbClr val="FFFFFF"/>
                        </a:solidFill>
                        <a:effectLst/>
                        <a:latin typeface="+mn-lt"/>
                      </a:endParaRP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499129210"/>
                  </a:ext>
                </a:extLst>
              </a:tr>
              <a:tr h="311102">
                <a:tc>
                  <a:txBody>
                    <a:bodyPr/>
                    <a:lstStyle/>
                    <a:p>
                      <a:pPr marL="285750" lvl="0" indent="-285750">
                        <a:buFont typeface="Arial"/>
                        <a:buChar char="•"/>
                      </a:pPr>
                      <a:r>
                        <a:rPr lang="en-GB" dirty="0">
                          <a:solidFill>
                            <a:schemeClr val="bg1"/>
                          </a:solidFill>
                        </a:rPr>
                        <a:t>Outstanding communication skills (with excellent spoken and written English)</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410582519"/>
                  </a:ext>
                </a:extLst>
              </a:tr>
              <a:tr h="311102">
                <a:tc>
                  <a:txBody>
                    <a:bodyPr/>
                    <a:lstStyle/>
                    <a:p>
                      <a:pPr marL="285750" indent="-285750" fontAlgn="base">
                        <a:buFont typeface="Arial"/>
                        <a:buChar char="•"/>
                      </a:pPr>
                      <a:r>
                        <a:rPr lang="en-GB" sz="1800" b="0" i="0" u="none" strike="noStrike" noProof="0" dirty="0">
                          <a:solidFill>
                            <a:srgbClr val="FFFFFF"/>
                          </a:solidFill>
                          <a:effectLst/>
                        </a:rPr>
                        <a:t>The ability to work collaboratively and effectively as part of the wider school team</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31074736"/>
                  </a:ext>
                </a:extLst>
              </a:tr>
              <a:tr h="328880">
                <a:tc>
                  <a:txBody>
                    <a:bodyPr/>
                    <a:lstStyle/>
                    <a:p>
                      <a:pPr marL="285750" indent="-285750" fontAlgn="base">
                        <a:buFont typeface="Arial"/>
                        <a:buChar char="•"/>
                      </a:pPr>
                      <a:r>
                        <a:rPr lang="en-GB" sz="1800" dirty="0">
                          <a:solidFill>
                            <a:srgbClr val="FFFFFF"/>
                          </a:solidFill>
                          <a:effectLst/>
                          <a:latin typeface="+mn-lt"/>
                        </a:rPr>
                        <a:t>The ability to problem-solve and calmly support others to overcome challenges</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45766644"/>
                  </a:ext>
                </a:extLst>
              </a:tr>
              <a:tr h="311102">
                <a:tc>
                  <a:txBody>
                    <a:bodyPr/>
                    <a:lstStyle/>
                    <a:p>
                      <a:pPr marL="285750" lvl="0" indent="-285750">
                        <a:buFont typeface="Arial"/>
                        <a:buChar char="•"/>
                      </a:pPr>
                      <a:r>
                        <a:rPr lang="en-GB" dirty="0">
                          <a:solidFill>
                            <a:schemeClr val="bg1"/>
                          </a:solidFill>
                        </a:rPr>
                        <a:t>The ability to manage workload, time and complex demands effectively</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54877938"/>
                  </a:ext>
                </a:extLst>
              </a:tr>
              <a:tr h="365342">
                <a:tc>
                  <a:txBody>
                    <a:bodyPr/>
                    <a:lstStyle/>
                    <a:p>
                      <a:pPr marL="285750" lvl="0" indent="-285750">
                        <a:buFont typeface="Arial"/>
                        <a:buChar char="•"/>
                      </a:pPr>
                      <a:r>
                        <a:rPr lang="en-GB" dirty="0">
                          <a:solidFill>
                            <a:schemeClr val="bg1"/>
                          </a:solidFill>
                        </a:rPr>
                        <a:t>A firm commitment to the safeguarding and protection of children and young people</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40707756"/>
                  </a:ext>
                </a:extLst>
              </a:tr>
              <a:tr h="365342">
                <a:tc>
                  <a:txBody>
                    <a:bodyPr/>
                    <a:lstStyle/>
                    <a:p>
                      <a:pPr marL="285750" lvl="0" indent="-285750">
                        <a:buFont typeface="Arial"/>
                        <a:buChar char="•"/>
                      </a:pPr>
                      <a:r>
                        <a:rPr lang="en-GB" sz="1800" b="0" i="0" u="none" strike="noStrike" noProof="0" dirty="0">
                          <a:solidFill>
                            <a:srgbClr val="FFFFFF"/>
                          </a:solidFill>
                          <a:effectLst/>
                        </a:rPr>
                        <a:t>Appreciation for the values of independent school parents, highly invested in the progress of their children</a:t>
                      </a:r>
                    </a:p>
                  </a:txBody>
                  <a:tcPr marL="68580" marR="68580">
                    <a:lnL w="11582">
                      <a:solidFill>
                        <a:srgbClr val="FFFFFF"/>
                      </a:solidFill>
                    </a:lnL>
                    <a:lnR w="11582">
                      <a:solidFill>
                        <a:srgbClr val="FFFFFF"/>
                      </a:solidFill>
                    </a:lnR>
                    <a:lnT w="11582">
                      <a:solidFill>
                        <a:srgbClr val="FFFFFF"/>
                      </a:solidFill>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39644760"/>
                  </a:ext>
                </a:extLst>
              </a:tr>
            </a:tbl>
          </a:graphicData>
        </a:graphic>
      </p:graphicFrame>
      <p:sp>
        <p:nvSpPr>
          <p:cNvPr id="12" name="Title 1">
            <a:extLst>
              <a:ext uri="{FF2B5EF4-FFF2-40B4-BE49-F238E27FC236}">
                <a16:creationId xmlns:a16="http://schemas.microsoft.com/office/drawing/2014/main" id="{70B0D8A1-9E30-4CCB-BF68-C8536B6A7FBB}"/>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PE Teacher: key skills &amp; qualities</a:t>
            </a:r>
            <a:r>
              <a:rPr lang="en-GB" sz="4800"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550877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48722b-954f-4fa3-925f-da4668647789" xsi:nil="true"/>
    <lcf76f155ced4ddcb4097134ff3c332f xmlns="d79dc7a5-e1d6-4f32-986c-2aea17ab29f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D88154DB236B4C8FEF3A63B57FE03A" ma:contentTypeVersion="17" ma:contentTypeDescription="Create a new document." ma:contentTypeScope="" ma:versionID="a90ccc3684de6009b7f7a8a33d0ff0b4">
  <xsd:schema xmlns:xsd="http://www.w3.org/2001/XMLSchema" xmlns:xs="http://www.w3.org/2001/XMLSchema" xmlns:p="http://schemas.microsoft.com/office/2006/metadata/properties" xmlns:ns2="d79dc7a5-e1d6-4f32-986c-2aea17ab29fc" xmlns:ns3="2b48722b-954f-4fa3-925f-da4668647789" targetNamespace="http://schemas.microsoft.com/office/2006/metadata/properties" ma:root="true" ma:fieldsID="c0039f52888db0801900de14d3542edf" ns2:_="" ns3:_="">
    <xsd:import namespace="d79dc7a5-e1d6-4f32-986c-2aea17ab29fc"/>
    <xsd:import namespace="2b48722b-954f-4fa3-925f-da46686477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dc7a5-e1d6-4f32-986c-2aea17ab2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25b57-1ab8-40a5-a4b8-a0384b43f2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48722b-954f-4fa3-925f-da46686477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db27beb-9285-40ba-bb61-da3eea8146b3}" ma:internalName="TaxCatchAll" ma:showField="CatchAllData" ma:web="2b48722b-954f-4fa3-925f-da46686477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0A0A1B-C086-443F-81B5-D4B1B7031935}">
  <ds:schemaRefs>
    <ds:schemaRef ds:uri="http://schemas.microsoft.com/office/2006/documentManagement/types"/>
    <ds:schemaRef ds:uri="http://purl.org/dc/elements/1.1/"/>
    <ds:schemaRef ds:uri="http://schemas.microsoft.com/office/2006/metadata/properties"/>
    <ds:schemaRef ds:uri="aecfde6a-f201-438d-966d-d2907040916c"/>
    <ds:schemaRef ds:uri="http://purl.org/dc/terms/"/>
    <ds:schemaRef ds:uri="http://schemas.openxmlformats.org/package/2006/metadata/core-properties"/>
    <ds:schemaRef ds:uri="e106a15c-c3ed-46c5-9579-1ef3f17d8dcc"/>
    <ds:schemaRef ds:uri="http://purl.org/dc/dcmitype/"/>
    <ds:schemaRef ds:uri="http://schemas.microsoft.com/office/infopath/2007/PartnerControls"/>
    <ds:schemaRef ds:uri="http://www.w3.org/XML/1998/namespace"/>
    <ds:schemaRef ds:uri="2b48722b-954f-4fa3-925f-da4668647789"/>
    <ds:schemaRef ds:uri="d79dc7a5-e1d6-4f32-986c-2aea17ab29fc"/>
  </ds:schemaRefs>
</ds:datastoreItem>
</file>

<file path=customXml/itemProps2.xml><?xml version="1.0" encoding="utf-8"?>
<ds:datastoreItem xmlns:ds="http://schemas.openxmlformats.org/officeDocument/2006/customXml" ds:itemID="{4E96FFB2-2EB5-4DD7-89C5-0BA6E0F16902}">
  <ds:schemaRefs>
    <ds:schemaRef ds:uri="http://schemas.microsoft.com/sharepoint/v3/contenttype/forms"/>
  </ds:schemaRefs>
</ds:datastoreItem>
</file>

<file path=customXml/itemProps3.xml><?xml version="1.0" encoding="utf-8"?>
<ds:datastoreItem xmlns:ds="http://schemas.openxmlformats.org/officeDocument/2006/customXml" ds:itemID="{76855984-8A62-4349-827F-B8326A9ED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dc7a5-e1d6-4f32-986c-2aea17ab29fc"/>
    <ds:schemaRef ds:uri="2b48722b-954f-4fa3-925f-da46686477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1393</TotalTime>
  <Words>2884</Words>
  <Application>Microsoft Office PowerPoint</Application>
  <PresentationFormat>Widescreen</PresentationFormat>
  <Paragraphs>156</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Prep PE Teacher  (temporary contract)</vt:lpstr>
      <vt:lpstr>PowerPoint Presentation</vt:lpstr>
      <vt:lpstr>Welcome to our school </vt:lpstr>
      <vt:lpstr>About St Swithun's Prep </vt:lpstr>
      <vt:lpstr>High Performance Learning </vt:lpstr>
      <vt:lpstr>PowerPoint Presentation</vt:lpstr>
      <vt:lpstr>PE teacher: responsibilities </vt:lpstr>
      <vt:lpstr>PowerPoint Presentation</vt:lpstr>
      <vt:lpstr>PowerPoint Presentation</vt:lpstr>
      <vt:lpstr>PowerPoint Presentation</vt:lpstr>
      <vt:lpstr>PowerPoint Presentation</vt:lpstr>
      <vt:lpstr>PowerPoint Presentation</vt:lpstr>
      <vt:lpstr>Explanatory notes </vt:lpstr>
      <vt:lpstr>Explanatory notes </vt:lpstr>
    </vt:vector>
  </TitlesOfParts>
  <Company>St Swithun's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Cairns, Kate</dc:creator>
  <cp:lastModifiedBy>Chivers, Sorrel</cp:lastModifiedBy>
  <cp:revision>393</cp:revision>
  <cp:lastPrinted>2022-03-03T10:58:20Z</cp:lastPrinted>
  <dcterms:created xsi:type="dcterms:W3CDTF">2017-10-16T12:44:51Z</dcterms:created>
  <dcterms:modified xsi:type="dcterms:W3CDTF">2024-12-05T13:41:50Z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0x01010031D88154DB236B4C8FEF3A63B57FE03A</vt:lpwstr>
  </property>
  <property fmtid="{D5CDD505-2E9C-101B-9397-08002B2CF9AE}" pid="3" name="MediaServiceImageTags">
    <vt:lpwstr/>
  </property>
</Properties>
</file>